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97" r:id="rId4"/>
    <p:sldId id="298" r:id="rId5"/>
    <p:sldId id="299" r:id="rId6"/>
    <p:sldId id="300" r:id="rId7"/>
    <p:sldId id="302" r:id="rId8"/>
    <p:sldId id="303" r:id="rId9"/>
    <p:sldId id="304" r:id="rId10"/>
    <p:sldId id="305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9" r:id="rId32"/>
    <p:sldId id="330" r:id="rId33"/>
    <p:sldId id="331" r:id="rId34"/>
    <p:sldId id="332" r:id="rId35"/>
    <p:sldId id="333" r:id="rId36"/>
    <p:sldId id="334" r:id="rId37"/>
    <p:sldId id="336" r:id="rId38"/>
    <p:sldId id="343" r:id="rId39"/>
  </p:sldIdLst>
  <p:sldSz cx="10160000" cy="7620000"/>
  <p:notesSz cx="10160000" cy="762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92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876300" y="-2819400"/>
            <a:ext cx="11366500" cy="1136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717550" y="7105650"/>
            <a:ext cx="11036300" cy="8204200"/>
          </a:xfrm>
          <a:custGeom>
            <a:avLst/>
            <a:gdLst/>
            <a:ahLst/>
            <a:cxnLst/>
            <a:rect l="l" t="t" r="r" b="b"/>
            <a:pathLst>
              <a:path w="11036300" h="8204200">
                <a:moveTo>
                  <a:pt x="10877550" y="0"/>
                </a:moveTo>
                <a:lnTo>
                  <a:pt x="717550" y="0"/>
                </a:lnTo>
                <a:lnTo>
                  <a:pt x="717550" y="514350"/>
                </a:lnTo>
                <a:lnTo>
                  <a:pt x="10877550" y="514350"/>
                </a:lnTo>
                <a:lnTo>
                  <a:pt x="10877550" y="0"/>
                </a:lnTo>
                <a:close/>
              </a:path>
            </a:pathLst>
          </a:custGeom>
          <a:solidFill>
            <a:srgbClr val="AE15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5334000"/>
            <a:ext cx="5994400" cy="66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105650"/>
          </a:xfrm>
          <a:custGeom>
            <a:avLst/>
            <a:gdLst/>
            <a:ahLst/>
            <a:cxnLst/>
            <a:rect l="l" t="t" r="r" b="b"/>
            <a:pathLst>
              <a:path w="10160000" h="7105650">
                <a:moveTo>
                  <a:pt x="0" y="7105650"/>
                </a:moveTo>
                <a:lnTo>
                  <a:pt x="10160000" y="7105650"/>
                </a:lnTo>
                <a:lnTo>
                  <a:pt x="10160000" y="0"/>
                </a:lnTo>
                <a:lnTo>
                  <a:pt x="0" y="0"/>
                </a:lnTo>
                <a:lnTo>
                  <a:pt x="0" y="7105650"/>
                </a:lnTo>
                <a:close/>
              </a:path>
            </a:pathLst>
          </a:custGeom>
          <a:solidFill>
            <a:srgbClr val="AE15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534524">
              <a:lnSpc>
                <a:spcPct val="95825"/>
              </a:lnSpc>
              <a:spcBef>
                <a:spcPts val="40235"/>
              </a:spcBef>
            </a:pPr>
            <a:r>
              <a:rPr sz="5800" spc="-175" dirty="0">
                <a:solidFill>
                  <a:srgbClr val="FEFFFF"/>
                </a:solidFill>
                <a:latin typeface="Times New Roman"/>
                <a:cs typeface="Times New Roman"/>
              </a:rPr>
              <a:t>Lunc</a:t>
            </a:r>
            <a:r>
              <a:rPr sz="5800" dirty="0">
                <a:solidFill>
                  <a:srgbClr val="FEFFFF"/>
                </a:solidFill>
                <a:latin typeface="Times New Roman"/>
                <a:cs typeface="Times New Roman"/>
              </a:rPr>
              <a:t>h</a:t>
            </a:r>
            <a:r>
              <a:rPr sz="5800" spc="15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5800" dirty="0">
                <a:solidFill>
                  <a:srgbClr val="FEFFFF"/>
                </a:solidFill>
                <a:latin typeface="Times New Roman"/>
                <a:cs typeface="Times New Roman"/>
              </a:rPr>
              <a:t>&amp;</a:t>
            </a:r>
            <a:r>
              <a:rPr sz="5800" spc="-14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5800" spc="-175" dirty="0">
                <a:solidFill>
                  <a:srgbClr val="FEFFFF"/>
                </a:solidFill>
                <a:latin typeface="Times New Roman"/>
                <a:cs typeface="Times New Roman"/>
              </a:rPr>
              <a:t>Learn</a:t>
            </a:r>
            <a:r>
              <a:rPr sz="5800" dirty="0">
                <a:solidFill>
                  <a:srgbClr val="FEFFFF"/>
                </a:solidFill>
                <a:latin typeface="Times New Roman"/>
                <a:cs typeface="Times New Roman"/>
              </a:rPr>
              <a:t>:</a:t>
            </a:r>
            <a:r>
              <a:rPr sz="5800" spc="31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5800" spc="-175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endParaRPr sz="5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D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500" y="2704965"/>
            <a:ext cx="9276510" cy="134"/>
          </a:xfrm>
          <a:custGeom>
            <a:avLst/>
            <a:gdLst/>
            <a:ahLst/>
            <a:cxnLst/>
            <a:rect l="l" t="t" r="r" b="b"/>
            <a:pathLst>
              <a:path w="9276510" h="134">
                <a:moveTo>
                  <a:pt x="0" y="134"/>
                </a:moveTo>
                <a:lnTo>
                  <a:pt x="9276510" y="0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6413365"/>
            <a:ext cx="9276510" cy="134"/>
          </a:xfrm>
          <a:custGeom>
            <a:avLst/>
            <a:gdLst/>
            <a:ahLst/>
            <a:cxnLst/>
            <a:rect l="l" t="t" r="r" b="b"/>
            <a:pathLst>
              <a:path w="9276510" h="134">
                <a:moveTo>
                  <a:pt x="0" y="134"/>
                </a:moveTo>
                <a:lnTo>
                  <a:pt x="9276510" y="0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550" y="4444828"/>
            <a:ext cx="9289427" cy="180"/>
          </a:xfrm>
          <a:custGeom>
            <a:avLst/>
            <a:gdLst/>
            <a:ahLst/>
            <a:cxnLst/>
            <a:rect l="l" t="t" r="r" b="b"/>
            <a:pathLst>
              <a:path w="9289427" h="180">
                <a:moveTo>
                  <a:pt x="0" y="180"/>
                </a:moveTo>
                <a:lnTo>
                  <a:pt x="9289427" y="0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1910" y="2987305"/>
            <a:ext cx="1" cy="1066074"/>
          </a:xfrm>
          <a:custGeom>
            <a:avLst/>
            <a:gdLst/>
            <a:ahLst/>
            <a:cxnLst/>
            <a:rect l="l" t="t" r="r" b="b"/>
            <a:pathLst>
              <a:path w="1" h="1066074">
                <a:moveTo>
                  <a:pt x="0" y="1066074"/>
                </a:moveTo>
                <a:lnTo>
                  <a:pt x="0" y="1053374"/>
                </a:lnTo>
                <a:lnTo>
                  <a:pt x="1" y="0"/>
                </a:lnTo>
              </a:path>
            </a:pathLst>
          </a:custGeom>
          <a:ln w="25400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0950" y="4040682"/>
            <a:ext cx="121919" cy="121921"/>
          </a:xfrm>
          <a:custGeom>
            <a:avLst/>
            <a:gdLst/>
            <a:ahLst/>
            <a:cxnLst/>
            <a:rect l="l" t="t" r="r" b="b"/>
            <a:pathLst>
              <a:path w="121919" h="121921">
                <a:moveTo>
                  <a:pt x="121919" y="0"/>
                </a:moveTo>
                <a:lnTo>
                  <a:pt x="0" y="0"/>
                </a:lnTo>
                <a:lnTo>
                  <a:pt x="60961" y="121921"/>
                </a:lnTo>
                <a:lnTo>
                  <a:pt x="121919" y="0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0600" y="4800600"/>
            <a:ext cx="0" cy="1158556"/>
          </a:xfrm>
          <a:custGeom>
            <a:avLst/>
            <a:gdLst/>
            <a:ahLst/>
            <a:cxnLst/>
            <a:rect l="l" t="t" r="r" b="b"/>
            <a:pathLst>
              <a:path h="1158556">
                <a:moveTo>
                  <a:pt x="0" y="1158556"/>
                </a:moveTo>
                <a:lnTo>
                  <a:pt x="0" y="1145856"/>
                </a:lnTo>
                <a:lnTo>
                  <a:pt x="0" y="0"/>
                </a:lnTo>
              </a:path>
            </a:pathLst>
          </a:custGeom>
          <a:ln w="25400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9640" y="594645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72222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0"/>
              </a:spcBef>
            </a:pPr>
            <a:endParaRPr sz="1200"/>
          </a:p>
          <a:p>
            <a:pPr marL="3667723" marR="3644428" algn="ctr">
              <a:lnSpc>
                <a:spcPct val="95825"/>
              </a:lnSpc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Specificity</a:t>
            </a:r>
            <a:endParaRPr sz="4800">
              <a:latin typeface="Times New Roman"/>
              <a:cs typeface="Times New Roman"/>
            </a:endParaRPr>
          </a:p>
          <a:p>
            <a:pPr marL="506693">
              <a:lnSpc>
                <a:spcPct val="95825"/>
              </a:lnSpc>
              <a:spcBef>
                <a:spcPts val="450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body</a:t>
            </a:r>
            <a:endParaRPr sz="3600">
              <a:latin typeface="Times New Roman"/>
              <a:cs typeface="Times New Roman"/>
            </a:endParaRPr>
          </a:p>
          <a:p>
            <a:pPr marL="506693">
              <a:lnSpc>
                <a:spcPts val="4000"/>
              </a:lnSpc>
              <a:spcBef>
                <a:spcPts val="20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make</a:t>
            </a:r>
            <a:r>
              <a:rPr sz="3600" spc="89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600" spc="82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paragraph</a:t>
            </a:r>
            <a:r>
              <a:rPr sz="3600" spc="-10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16px,</a:t>
            </a:r>
            <a:r>
              <a:rPr sz="3600" spc="52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Verdana, </a:t>
            </a:r>
            <a:r>
              <a:rPr sz="3600" spc="1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red</a:t>
            </a:r>
            <a:endParaRPr sz="3600">
              <a:latin typeface="Times New Roman"/>
              <a:cs typeface="Times New Roman"/>
            </a:endParaRPr>
          </a:p>
          <a:p>
            <a:pPr marL="2501900">
              <a:lnSpc>
                <a:spcPct val="95825"/>
              </a:lnSpc>
              <a:spcBef>
                <a:spcPts val="4018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</a:t>
            </a:r>
            <a:endParaRPr sz="3600">
              <a:latin typeface="Times New Roman"/>
              <a:cs typeface="Times New Roman"/>
            </a:endParaRPr>
          </a:p>
          <a:p>
            <a:pPr marL="2454910" marR="2486812" algn="ctr">
              <a:lnSpc>
                <a:spcPts val="4000"/>
              </a:lnSpc>
              <a:spcBef>
                <a:spcPts val="20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make</a:t>
            </a:r>
            <a:r>
              <a:rPr sz="3600" spc="89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600" spc="82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paragraph</a:t>
            </a:r>
            <a:r>
              <a:rPr sz="3600" spc="5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blue</a:t>
            </a:r>
            <a:endParaRPr sz="3600">
              <a:latin typeface="Times New Roman"/>
              <a:cs typeface="Times New Roman"/>
            </a:endParaRPr>
          </a:p>
          <a:p>
            <a:pPr marL="4347210" marR="4380585" algn="ctr">
              <a:lnSpc>
                <a:spcPct val="95825"/>
              </a:lnSpc>
              <a:spcBef>
                <a:spcPts val="636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p.pink</a:t>
            </a:r>
            <a:endParaRPr sz="3600">
              <a:latin typeface="Times New Roman"/>
              <a:cs typeface="Times New Roman"/>
            </a:endParaRPr>
          </a:p>
          <a:p>
            <a:pPr marL="4394200">
              <a:lnSpc>
                <a:spcPts val="4000"/>
              </a:lnSpc>
              <a:spcBef>
                <a:spcPts val="20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make</a:t>
            </a:r>
            <a:r>
              <a:rPr sz="3600" spc="89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600" spc="82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paragraph</a:t>
            </a:r>
            <a:r>
              <a:rPr sz="3600" spc="66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pink</a:t>
            </a:r>
            <a:endParaRPr sz="3600">
              <a:latin typeface="Times New Roman"/>
              <a:cs typeface="Times New Roman"/>
            </a:endParaRPr>
          </a:p>
          <a:p>
            <a:pPr marL="3422650">
              <a:lnSpc>
                <a:spcPct val="95825"/>
              </a:lnSpc>
              <a:spcBef>
                <a:spcPts val="636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16px,</a:t>
            </a:r>
            <a:r>
              <a:rPr sz="3600" spc="52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Verdana, </a:t>
            </a:r>
            <a:r>
              <a:rPr sz="3600" spc="1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pink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760693">
              <a:lnSpc>
                <a:spcPct val="94401"/>
              </a:lnSpc>
              <a:spcBef>
                <a:spcPts val="8093"/>
              </a:spcBef>
            </a:pPr>
            <a:r>
              <a:rPr b="1" dirty="0">
                <a:solidFill>
                  <a:srgbClr val="424242"/>
                </a:solidFill>
                <a:latin typeface="Courier New"/>
                <a:cs typeface="Courier New"/>
              </a:rPr>
              <a:t>HTML</a:t>
            </a:r>
            <a:endParaRPr>
              <a:latin typeface="Courier New"/>
              <a:cs typeface="Courier New"/>
            </a:endParaRPr>
          </a:p>
          <a:p>
            <a:pPr marL="760693">
              <a:lnSpc>
                <a:spcPct val="94401"/>
              </a:lnSpc>
              <a:spcBef>
                <a:spcPts val="260"/>
              </a:spcBef>
            </a:pPr>
            <a:r>
              <a:rPr sz="2400" dirty="0">
                <a:solidFill>
                  <a:srgbClr val="424242"/>
                </a:solidFill>
                <a:latin typeface="Courier New"/>
                <a:cs typeface="Courier New"/>
              </a:rPr>
              <a:t>&lt;div id=”plan-2323”&gt;</a:t>
            </a:r>
            <a:endParaRPr sz="2400">
              <a:latin typeface="Courier New"/>
              <a:cs typeface="Courier New"/>
            </a:endParaRPr>
          </a:p>
          <a:p>
            <a:pPr marL="1126514">
              <a:lnSpc>
                <a:spcPts val="2600"/>
              </a:lnSpc>
              <a:spcBef>
                <a:spcPts val="130"/>
              </a:spcBef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&lt;p&gt;Here is some text.&lt;/p&gt;</a:t>
            </a:r>
            <a:endParaRPr sz="2400">
              <a:latin typeface="Courier New"/>
              <a:cs typeface="Courier New"/>
            </a:endParaRPr>
          </a:p>
          <a:p>
            <a:pPr marL="1126514">
              <a:lnSpc>
                <a:spcPts val="2600"/>
              </a:lnSpc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&lt;p&gt;Hide this text.&lt;/p&gt;</a:t>
            </a:r>
            <a:endParaRPr sz="2400">
              <a:latin typeface="Courier New"/>
              <a:cs typeface="Courier New"/>
            </a:endParaRPr>
          </a:p>
          <a:p>
            <a:pPr marL="760693">
              <a:lnSpc>
                <a:spcPts val="2600"/>
              </a:lnSpc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&lt;div&gt;</a:t>
            </a:r>
            <a:endParaRPr sz="2400">
              <a:latin typeface="Courier New"/>
              <a:cs typeface="Courier New"/>
            </a:endParaRPr>
          </a:p>
          <a:p>
            <a:pPr marL="760693">
              <a:lnSpc>
                <a:spcPct val="94401"/>
              </a:lnSpc>
              <a:spcBef>
                <a:spcPts val="6751"/>
              </a:spcBef>
            </a:pPr>
            <a:r>
              <a:rPr sz="2400" dirty="0">
                <a:solidFill>
                  <a:srgbClr val="424242"/>
                </a:solidFill>
                <a:latin typeface="Courier New"/>
                <a:cs typeface="Courier New"/>
              </a:rPr>
              <a:t>&lt;div id=”plan-2323”&gt;</a:t>
            </a:r>
            <a:endParaRPr sz="2400">
              <a:latin typeface="Courier New"/>
              <a:cs typeface="Courier New"/>
            </a:endParaRPr>
          </a:p>
          <a:p>
            <a:pPr marL="1126514">
              <a:lnSpc>
                <a:spcPts val="2600"/>
              </a:lnSpc>
              <a:spcBef>
                <a:spcPts val="130"/>
              </a:spcBef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&lt;p&gt;Here is some text.&lt;/p&gt;</a:t>
            </a:r>
            <a:endParaRPr sz="2400">
              <a:latin typeface="Courier New"/>
              <a:cs typeface="Courier New"/>
            </a:endParaRPr>
          </a:p>
          <a:p>
            <a:pPr marL="1126514">
              <a:lnSpc>
                <a:spcPts val="2600"/>
              </a:lnSpc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&lt;p class=”hideclass”&gt;Hide this text.&lt;/p&gt;</a:t>
            </a:r>
            <a:endParaRPr sz="2400">
              <a:latin typeface="Courier New"/>
              <a:cs typeface="Courier New"/>
            </a:endParaRPr>
          </a:p>
          <a:p>
            <a:pPr marL="760693">
              <a:lnSpc>
                <a:spcPts val="2700"/>
              </a:lnSpc>
              <a:spcBef>
                <a:spcPts val="5"/>
              </a:spcBef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&lt;div&gt;</a:t>
            </a:r>
            <a:endParaRPr sz="2400">
              <a:latin typeface="Courier New"/>
              <a:cs typeface="Courier New"/>
            </a:endParaRPr>
          </a:p>
          <a:p>
            <a:pPr marL="760693">
              <a:lnSpc>
                <a:spcPct val="94401"/>
              </a:lnSpc>
              <a:spcBef>
                <a:spcPts val="3545"/>
              </a:spcBef>
            </a:pPr>
            <a:r>
              <a:rPr b="1" dirty="0">
                <a:solidFill>
                  <a:srgbClr val="424242"/>
                </a:solidFill>
                <a:latin typeface="Courier New"/>
                <a:cs typeface="Courier New"/>
              </a:rPr>
              <a:t>CSS</a:t>
            </a:r>
            <a:endParaRPr>
              <a:latin typeface="Courier New"/>
              <a:cs typeface="Courier New"/>
            </a:endParaRPr>
          </a:p>
          <a:p>
            <a:pPr marL="760693">
              <a:lnSpc>
                <a:spcPct val="94401"/>
              </a:lnSpc>
              <a:spcBef>
                <a:spcPts val="1761"/>
              </a:spcBef>
            </a:pPr>
            <a:r>
              <a:rPr sz="2400" dirty="0">
                <a:solidFill>
                  <a:srgbClr val="424242"/>
                </a:solidFill>
                <a:latin typeface="Courier New"/>
                <a:cs typeface="Courier New"/>
              </a:rPr>
              <a:t>#plan-2323.hideclass {display: none}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-292100" y="-1397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52100" y="139700"/>
                </a:moveTo>
                <a:lnTo>
                  <a:pt x="292100" y="139700"/>
                </a:lnTo>
                <a:lnTo>
                  <a:pt x="292100" y="7759700"/>
                </a:lnTo>
                <a:lnTo>
                  <a:pt x="10452100" y="7759700"/>
                </a:lnTo>
                <a:lnTo>
                  <a:pt x="10452100" y="13970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" y="2628783"/>
            <a:ext cx="10836687" cy="116"/>
          </a:xfrm>
          <a:custGeom>
            <a:avLst/>
            <a:gdLst/>
            <a:ahLst/>
            <a:cxnLst/>
            <a:rect l="l" t="t" r="r" b="b"/>
            <a:pathLst>
              <a:path w="10836687" h="116">
                <a:moveTo>
                  <a:pt x="10160000" y="7"/>
                </a:moveTo>
                <a:lnTo>
                  <a:pt x="0" y="116"/>
                </a:lnTo>
              </a:path>
              <a:path w="10836687" h="116">
                <a:moveTo>
                  <a:pt x="0" y="118"/>
                </a:moveTo>
                <a:lnTo>
                  <a:pt x="10160000" y="7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" y="4635383"/>
            <a:ext cx="10836687" cy="116"/>
          </a:xfrm>
          <a:custGeom>
            <a:avLst/>
            <a:gdLst/>
            <a:ahLst/>
            <a:cxnLst/>
            <a:rect l="l" t="t" r="r" b="b"/>
            <a:pathLst>
              <a:path w="10836687" h="116">
                <a:moveTo>
                  <a:pt x="10160000" y="7"/>
                </a:moveTo>
                <a:lnTo>
                  <a:pt x="0" y="116"/>
                </a:lnTo>
              </a:path>
              <a:path w="10836687" h="116">
                <a:moveTo>
                  <a:pt x="0" y="118"/>
                </a:moveTo>
                <a:lnTo>
                  <a:pt x="10160000" y="7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2"/>
            <a:ext cx="10160000" cy="26288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0" y="2628843"/>
            <a:ext cx="10160000" cy="200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11"/>
              </a:spcBef>
            </a:pPr>
            <a:endParaRPr sz="650"/>
          </a:p>
          <a:p>
            <a:pPr marL="3430031" marR="3407241" algn="ctr">
              <a:lnSpc>
                <a:spcPct val="95825"/>
              </a:lnSpc>
              <a:spcBef>
                <a:spcPts val="400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800" spc="47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Syntax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4635441"/>
            <a:ext cx="10160000" cy="29845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28"/>
              </a:spcBef>
            </a:pPr>
            <a:endParaRPr sz="700"/>
          </a:p>
          <a:p>
            <a:pPr marL="1128993">
              <a:lnSpc>
                <a:spcPct val="95825"/>
              </a:lnSpc>
              <a:spcBef>
                <a:spcPts val="16000"/>
              </a:spcBef>
            </a:pP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Syntax</a:t>
            </a:r>
            <a:r>
              <a:rPr sz="2800" spc="340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=</a:t>
            </a:r>
            <a:r>
              <a:rPr sz="2800" spc="313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the</a:t>
            </a:r>
            <a:r>
              <a:rPr sz="2800" spc="644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rules</a:t>
            </a:r>
            <a:r>
              <a:rPr sz="2800" spc="464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for</a:t>
            </a:r>
            <a:r>
              <a:rPr sz="2800" spc="160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how</a:t>
            </a:r>
            <a:r>
              <a:rPr sz="2800" spc="367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to</a:t>
            </a:r>
            <a:r>
              <a:rPr sz="2800" spc="443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write</a:t>
            </a:r>
            <a:r>
              <a:rPr sz="2800" spc="317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the</a:t>
            </a:r>
            <a:r>
              <a:rPr sz="2800" spc="644" dirty="0">
                <a:solidFill>
                  <a:srgbClr val="EAEAEA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EAEAEA"/>
                </a:solidFill>
                <a:latin typeface="Times New Roman"/>
                <a:cs typeface="Times New Roman"/>
              </a:rPr>
              <a:t>language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292100" y="-1397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52100" y="139700"/>
                </a:moveTo>
                <a:lnTo>
                  <a:pt x="292100" y="139700"/>
                </a:lnTo>
                <a:lnTo>
                  <a:pt x="292100" y="7759700"/>
                </a:lnTo>
                <a:lnTo>
                  <a:pt x="10452100" y="7759700"/>
                </a:lnTo>
                <a:lnTo>
                  <a:pt x="10452100" y="13970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455152" marR="2432361" algn="ctr">
              <a:lnSpc>
                <a:spcPct val="95825"/>
              </a:lnSpc>
              <a:spcBef>
                <a:spcPts val="13351"/>
              </a:spcBef>
            </a:pP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Three</a:t>
            </a:r>
            <a:r>
              <a:rPr sz="2400" i="1" spc="58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terms </a:t>
            </a:r>
            <a:r>
              <a:rPr sz="2400" i="1" spc="6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for</a:t>
            </a:r>
            <a:r>
              <a:rPr sz="2400" i="1" spc="13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describing</a:t>
            </a:r>
            <a:r>
              <a:rPr sz="2400" i="1" spc="-3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your</a:t>
            </a:r>
            <a:r>
              <a:rPr sz="2400" i="1" spc="28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styles:</a:t>
            </a:r>
            <a:endParaRPr sz="2400">
              <a:latin typeface="Times New Roman"/>
              <a:cs typeface="Times New Roman"/>
            </a:endParaRPr>
          </a:p>
          <a:p>
            <a:pPr marL="3165792" marR="3137467" indent="-5537" algn="ctr">
              <a:lnSpc>
                <a:spcPts val="4829"/>
              </a:lnSpc>
              <a:spcBef>
                <a:spcPts val="4459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rule</a:t>
            </a:r>
            <a:r>
              <a:rPr sz="4200" spc="60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200" spc="3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4200">
              <a:latin typeface="Times New Roman"/>
              <a:cs typeface="Times New Roman"/>
            </a:endParaRPr>
          </a:p>
          <a:p>
            <a:pPr marL="3165792" marR="3137467" algn="ctr">
              <a:lnSpc>
                <a:spcPts val="4829"/>
              </a:lnSpc>
              <a:spcBef>
                <a:spcPts val="1970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selector CSS</a:t>
            </a:r>
            <a:r>
              <a:rPr sz="4200" spc="3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4200">
              <a:latin typeface="Times New Roman"/>
              <a:cs typeface="Times New Roman"/>
            </a:endParaRPr>
          </a:p>
          <a:p>
            <a:pPr marL="3165792" marR="3137467" algn="ctr">
              <a:lnSpc>
                <a:spcPts val="4829"/>
              </a:lnSpc>
              <a:spcBef>
                <a:spcPts val="1970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declaration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32348" y="3051571"/>
            <a:ext cx="0" cy="617162"/>
          </a:xfrm>
          <a:custGeom>
            <a:avLst/>
            <a:gdLst/>
            <a:ahLst/>
            <a:cxnLst/>
            <a:rect l="l" t="t" r="r" b="b"/>
            <a:pathLst>
              <a:path h="617162">
                <a:moveTo>
                  <a:pt x="0" y="0"/>
                </a:moveTo>
                <a:lnTo>
                  <a:pt x="0" y="617162"/>
                </a:lnTo>
              </a:path>
            </a:pathLst>
          </a:custGeom>
          <a:ln w="12700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82148" y="3051571"/>
            <a:ext cx="0" cy="617162"/>
          </a:xfrm>
          <a:custGeom>
            <a:avLst/>
            <a:gdLst/>
            <a:ahLst/>
            <a:cxnLst/>
            <a:rect l="l" t="t" r="r" b="b"/>
            <a:pathLst>
              <a:path h="617162">
                <a:moveTo>
                  <a:pt x="0" y="0"/>
                </a:moveTo>
                <a:lnTo>
                  <a:pt x="0" y="617162"/>
                </a:lnTo>
              </a:path>
            </a:pathLst>
          </a:custGeom>
          <a:ln w="12700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8502" y="3665162"/>
            <a:ext cx="1114973" cy="0"/>
          </a:xfrm>
          <a:custGeom>
            <a:avLst/>
            <a:gdLst/>
            <a:ahLst/>
            <a:cxnLst/>
            <a:rect l="l" t="t" r="r" b="b"/>
            <a:pathLst>
              <a:path w="1114973">
                <a:moveTo>
                  <a:pt x="1114973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0702" y="3665162"/>
            <a:ext cx="1114973" cy="0"/>
          </a:xfrm>
          <a:custGeom>
            <a:avLst/>
            <a:gdLst/>
            <a:ahLst/>
            <a:cxnLst/>
            <a:rect l="l" t="t" r="r" b="b"/>
            <a:pathLst>
              <a:path w="1114973">
                <a:moveTo>
                  <a:pt x="1114973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033D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70700" y="3051573"/>
            <a:ext cx="1111448" cy="613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232350" y="3051573"/>
            <a:ext cx="1121125" cy="613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21"/>
              </a:spcBef>
            </a:pPr>
            <a:endParaRPr sz="950"/>
          </a:p>
          <a:p>
            <a:pPr marL="3953588" marR="3956200" algn="ctr">
              <a:lnSpc>
                <a:spcPct val="95825"/>
              </a:lnSpc>
              <a:spcBef>
                <a:spcPts val="1000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Rule</a:t>
            </a:r>
            <a:endParaRPr sz="4200">
              <a:latin typeface="Times New Roman"/>
              <a:cs typeface="Times New Roman"/>
            </a:endParaRPr>
          </a:p>
          <a:p>
            <a:pPr marL="684493">
              <a:lnSpc>
                <a:spcPct val="94401"/>
              </a:lnSpc>
              <a:spcBef>
                <a:spcPts val="10944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selector {property: value;}</a:t>
            </a:r>
            <a:endParaRPr sz="3600">
              <a:latin typeface="Courier New"/>
              <a:cs typeface="Courier New"/>
            </a:endParaRPr>
          </a:p>
          <a:p>
            <a:pPr marL="4409404" marR="3378845" algn="ctr">
              <a:lnSpc>
                <a:spcPct val="95825"/>
              </a:lnSpc>
              <a:spcBef>
                <a:spcPts val="4458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declaration</a:t>
            </a:r>
            <a:endParaRPr sz="3600">
              <a:latin typeface="Times New Roman"/>
              <a:cs typeface="Times New Roman"/>
            </a:endParaRPr>
          </a:p>
          <a:p>
            <a:pPr marL="595593">
              <a:lnSpc>
                <a:spcPct val="95825"/>
              </a:lnSpc>
              <a:spcBef>
                <a:spcPts val="10183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Every</a:t>
            </a:r>
            <a:r>
              <a:rPr sz="3200" spc="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style</a:t>
            </a:r>
            <a:r>
              <a:rPr sz="3200" spc="39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defined</a:t>
            </a:r>
            <a:r>
              <a:rPr sz="3200" spc="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by</a:t>
            </a:r>
            <a:r>
              <a:rPr sz="3200" spc="2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selector</a:t>
            </a:r>
            <a:r>
              <a:rPr sz="3200" spc="9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  <a:p>
            <a:pPr marL="595593" marR="1008677">
              <a:lnSpc>
                <a:spcPct val="98987"/>
              </a:lnSpc>
              <a:spcBef>
                <a:spcPts val="120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declaration.</a:t>
            </a:r>
            <a:r>
              <a:rPr sz="3200" spc="-6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4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declaration</a:t>
            </a:r>
            <a:r>
              <a:rPr sz="3200" spc="8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contains</a:t>
            </a:r>
            <a:r>
              <a:rPr sz="3200" spc="-5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at</a:t>
            </a:r>
            <a:r>
              <a:rPr sz="3200" spc="44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least one </a:t>
            </a:r>
            <a:r>
              <a:rPr sz="3200" spc="6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property/value</a:t>
            </a:r>
            <a:r>
              <a:rPr sz="3200" spc="85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pair.Together</a:t>
            </a:r>
            <a:r>
              <a:rPr sz="3200" spc="-42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they</a:t>
            </a:r>
            <a:r>
              <a:rPr sz="3200" spc="58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are called </a:t>
            </a:r>
            <a:r>
              <a:rPr sz="3200" spc="6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3200" spc="3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Rule.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033D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21"/>
              </a:spcBef>
            </a:pPr>
            <a:endParaRPr sz="950"/>
          </a:p>
          <a:p>
            <a:pPr marL="3499132" marR="3501742" algn="ctr">
              <a:lnSpc>
                <a:spcPct val="95825"/>
              </a:lnSpc>
              <a:spcBef>
                <a:spcPts val="1000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Selector</a:t>
            </a:r>
            <a:endParaRPr sz="4200">
              <a:latin typeface="Times New Roman"/>
              <a:cs typeface="Times New Roman"/>
            </a:endParaRPr>
          </a:p>
          <a:p>
            <a:pPr marL="684493">
              <a:lnSpc>
                <a:spcPct val="94401"/>
              </a:lnSpc>
              <a:spcBef>
                <a:spcPts val="6927"/>
              </a:spcBef>
            </a:pPr>
            <a:r>
              <a:rPr sz="3200" dirty="0">
                <a:solidFill>
                  <a:srgbClr val="FEFFFF"/>
                </a:solidFill>
                <a:latin typeface="Courier New"/>
                <a:cs typeface="Courier New"/>
              </a:rPr>
              <a:t>body {font-family: Arial, Helvetica}</a:t>
            </a:r>
            <a:endParaRPr sz="3200"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1975"/>
              </a:spcBef>
            </a:pPr>
            <a:r>
              <a:rPr sz="3200" dirty="0">
                <a:solidFill>
                  <a:srgbClr val="FEFFFF"/>
                </a:solidFill>
                <a:latin typeface="Courier New"/>
                <a:cs typeface="Courier New"/>
              </a:rPr>
              <a:t>p {color: #666666}</a:t>
            </a:r>
            <a:endParaRPr sz="3200"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2075"/>
              </a:spcBef>
            </a:pPr>
            <a:r>
              <a:rPr sz="3200" dirty="0">
                <a:solidFill>
                  <a:srgbClr val="FEFFFF"/>
                </a:solidFill>
                <a:latin typeface="Courier New"/>
                <a:cs typeface="Courier New"/>
              </a:rPr>
              <a:t>h1 {font-size: 24px}</a:t>
            </a:r>
            <a:endParaRPr sz="3200"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1975"/>
              </a:spcBef>
            </a:pPr>
            <a:r>
              <a:rPr sz="3200" dirty="0">
                <a:solidFill>
                  <a:srgbClr val="FEFFFF"/>
                </a:solidFill>
                <a:latin typeface="Courier New"/>
                <a:cs typeface="Courier New"/>
              </a:rPr>
              <a:t>a {color: blue}</a:t>
            </a:r>
            <a:endParaRPr sz="3200">
              <a:latin typeface="Courier New"/>
              <a:cs typeface="Courier New"/>
            </a:endParaRPr>
          </a:p>
          <a:p>
            <a:pPr marL="595593">
              <a:lnSpc>
                <a:spcPct val="95825"/>
              </a:lnSpc>
              <a:spcBef>
                <a:spcPts val="13851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4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selector</a:t>
            </a:r>
            <a:r>
              <a:rPr sz="3200" spc="30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associates</a:t>
            </a:r>
            <a:r>
              <a:rPr sz="3200" spc="-34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3200" spc="3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rules</a:t>
            </a:r>
            <a:r>
              <a:rPr sz="3200" spc="5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with</a:t>
            </a:r>
            <a:endParaRPr sz="3200">
              <a:latin typeface="Times New Roman"/>
              <a:cs typeface="Times New Roman"/>
            </a:endParaRPr>
          </a:p>
          <a:p>
            <a:pPr marL="595593">
              <a:lnSpc>
                <a:spcPct val="95825"/>
              </a:lnSpc>
              <a:spcBef>
                <a:spcPts val="120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HTML</a:t>
            </a:r>
            <a:r>
              <a:rPr sz="3200" spc="7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elements.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033D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21"/>
              </a:spcBef>
            </a:pPr>
            <a:endParaRPr sz="950"/>
          </a:p>
          <a:p>
            <a:pPr marL="3499132" marR="3501742" algn="ctr">
              <a:lnSpc>
                <a:spcPct val="95825"/>
              </a:lnSpc>
              <a:spcBef>
                <a:spcPts val="1000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Selector</a:t>
            </a:r>
            <a:endParaRPr sz="4200">
              <a:latin typeface="Times New Roman"/>
              <a:cs typeface="Times New Roman"/>
            </a:endParaRPr>
          </a:p>
          <a:p>
            <a:pPr marL="684493">
              <a:lnSpc>
                <a:spcPct val="94401"/>
              </a:lnSpc>
              <a:spcBef>
                <a:spcPts val="4344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p {</a:t>
            </a:r>
            <a:endParaRPr sz="3600">
              <a:latin typeface="Courier New"/>
              <a:cs typeface="Courier New"/>
            </a:endParaRPr>
          </a:p>
          <a:p>
            <a:pPr marL="1233225">
              <a:lnSpc>
                <a:spcPts val="3900"/>
              </a:lnSpc>
              <a:spcBef>
                <a:spcPts val="195"/>
              </a:spcBef>
            </a:pPr>
            <a:r>
              <a:rPr sz="5400" baseline="4904" dirty="0">
                <a:solidFill>
                  <a:srgbClr val="FEFFFF"/>
                </a:solidFill>
                <a:latin typeface="Courier New"/>
                <a:cs typeface="Courier New"/>
              </a:rPr>
              <a:t>color: red</a:t>
            </a:r>
            <a:endParaRPr sz="3600"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826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}</a:t>
            </a:r>
            <a:endParaRPr sz="3600">
              <a:latin typeface="Courier New"/>
              <a:cs typeface="Courier New"/>
            </a:endParaRPr>
          </a:p>
          <a:p>
            <a:pPr marL="595593" marR="873346">
              <a:lnSpc>
                <a:spcPct val="98987"/>
              </a:lnSpc>
              <a:spcBef>
                <a:spcPts val="10881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4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selector</a:t>
            </a:r>
            <a:r>
              <a:rPr sz="3200" spc="-12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typed</a:t>
            </a:r>
            <a:r>
              <a:rPr sz="3200" spc="-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r>
              <a:rPr sz="3200" spc="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front</a:t>
            </a:r>
            <a:r>
              <a:rPr sz="3200" spc="5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of</a:t>
            </a:r>
            <a:r>
              <a:rPr sz="3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declaration, with</a:t>
            </a:r>
            <a:r>
              <a:rPr sz="3200" spc="20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space</a:t>
            </a:r>
            <a:r>
              <a:rPr sz="3200" spc="-1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separating</a:t>
            </a:r>
            <a:r>
              <a:rPr sz="3200" spc="-22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it</a:t>
            </a:r>
            <a:r>
              <a:rPr sz="3200" spc="8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and</a:t>
            </a:r>
            <a:r>
              <a:rPr sz="3200" spc="76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opening</a:t>
            </a:r>
            <a:endParaRPr sz="3200">
              <a:latin typeface="Times New Roman"/>
              <a:cs typeface="Times New Roman"/>
            </a:endParaRPr>
          </a:p>
          <a:p>
            <a:pPr marL="595593">
              <a:lnSpc>
                <a:spcPct val="95825"/>
              </a:lnSpc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curly-bracket</a:t>
            </a:r>
            <a:r>
              <a:rPr sz="3200" spc="-2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(aka</a:t>
            </a:r>
            <a:r>
              <a:rPr sz="3200" spc="19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curly-brace).</a:t>
            </a:r>
            <a:endParaRPr sz="3200">
              <a:latin typeface="Times New Roman"/>
              <a:cs typeface="Times New Roman"/>
            </a:endParaRPr>
          </a:p>
          <a:p>
            <a:pPr marL="595593" marR="881879">
              <a:lnSpc>
                <a:spcPct val="98987"/>
              </a:lnSpc>
              <a:spcBef>
                <a:spcPts val="1720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Typically,</a:t>
            </a:r>
            <a:r>
              <a:rPr sz="3200" spc="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extra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spaces</a:t>
            </a:r>
            <a:r>
              <a:rPr sz="3200" spc="-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and</a:t>
            </a:r>
            <a:r>
              <a:rPr sz="3200" spc="76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returns</a:t>
            </a:r>
            <a:r>
              <a:rPr sz="3200" spc="-5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are</a:t>
            </a:r>
            <a:r>
              <a:rPr sz="3200" spc="6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added</a:t>
            </a:r>
            <a:r>
              <a:rPr sz="3200" spc="19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as shown</a:t>
            </a:r>
            <a:r>
              <a:rPr sz="3200" spc="69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for</a:t>
            </a:r>
            <a:r>
              <a:rPr sz="3200" spc="1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sake</a:t>
            </a:r>
            <a:r>
              <a:rPr sz="3200" spc="65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of</a:t>
            </a:r>
            <a:r>
              <a:rPr sz="3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readability.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033D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21"/>
              </a:spcBef>
            </a:pPr>
            <a:endParaRPr sz="950"/>
          </a:p>
          <a:p>
            <a:pPr marL="3499132" marR="3501742" algn="ctr">
              <a:lnSpc>
                <a:spcPct val="95825"/>
              </a:lnSpc>
              <a:spcBef>
                <a:spcPts val="1000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Selector</a:t>
            </a:r>
            <a:endParaRPr sz="4200">
              <a:latin typeface="Times New Roman"/>
              <a:cs typeface="Times New Roman"/>
            </a:endParaRPr>
          </a:p>
          <a:p>
            <a:pPr marL="684493">
              <a:lnSpc>
                <a:spcPct val="94401"/>
              </a:lnSpc>
              <a:spcBef>
                <a:spcPts val="4344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h1,h2,h3,h4 {</a:t>
            </a:r>
            <a:endParaRPr sz="3600">
              <a:latin typeface="Courier New"/>
              <a:cs typeface="Courier New"/>
            </a:endParaRPr>
          </a:p>
          <a:p>
            <a:pPr marL="1233225">
              <a:lnSpc>
                <a:spcPts val="3900"/>
              </a:lnSpc>
              <a:spcBef>
                <a:spcPts val="195"/>
              </a:spcBef>
            </a:pPr>
            <a:r>
              <a:rPr sz="5400" baseline="4904" dirty="0">
                <a:solidFill>
                  <a:srgbClr val="FEFFFF"/>
                </a:solidFill>
                <a:latin typeface="Courier New"/>
                <a:cs typeface="Courier New"/>
              </a:rPr>
              <a:t>font-weight: bold</a:t>
            </a:r>
            <a:endParaRPr sz="3600"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826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}</a:t>
            </a:r>
            <a:endParaRPr sz="3600">
              <a:latin typeface="Courier New"/>
              <a:cs typeface="Courier New"/>
            </a:endParaRPr>
          </a:p>
          <a:p>
            <a:pPr marL="709893" marR="760267">
              <a:lnSpc>
                <a:spcPct val="98987"/>
              </a:lnSpc>
              <a:spcBef>
                <a:spcPts val="19281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</a:t>
            </a:r>
            <a:r>
              <a:rPr sz="3200" spc="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can</a:t>
            </a:r>
            <a:r>
              <a:rPr sz="3200" spc="56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apply</a:t>
            </a:r>
            <a:r>
              <a:rPr sz="3200" spc="74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styles</a:t>
            </a:r>
            <a:r>
              <a:rPr sz="3200" spc="53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to</a:t>
            </a:r>
            <a:r>
              <a:rPr sz="3200" spc="50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multiple </a:t>
            </a:r>
            <a:r>
              <a:rPr sz="3200" spc="18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selectors</a:t>
            </a:r>
            <a:r>
              <a:rPr sz="3200" spc="-12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r>
              <a:rPr sz="3200" spc="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 same </a:t>
            </a:r>
            <a:r>
              <a:rPr sz="3200" spc="14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rule</a:t>
            </a:r>
            <a:r>
              <a:rPr sz="3200" spc="4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by</a:t>
            </a:r>
            <a:r>
              <a:rPr sz="3200" spc="2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separating</a:t>
            </a:r>
            <a:r>
              <a:rPr sz="3200" spc="-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selectors</a:t>
            </a:r>
            <a:r>
              <a:rPr sz="3200" spc="53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with commas.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033D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21"/>
              </a:spcBef>
            </a:pPr>
            <a:endParaRPr sz="950"/>
          </a:p>
          <a:p>
            <a:pPr marL="3161655">
              <a:lnSpc>
                <a:spcPct val="95825"/>
              </a:lnSpc>
              <a:spcBef>
                <a:spcPts val="1000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Declaration</a:t>
            </a:r>
            <a:endParaRPr sz="4200">
              <a:latin typeface="Times New Roman"/>
              <a:cs typeface="Times New Roman"/>
            </a:endParaRPr>
          </a:p>
          <a:p>
            <a:pPr marL="684493">
              <a:lnSpc>
                <a:spcPct val="94401"/>
              </a:lnSpc>
              <a:spcBef>
                <a:spcPts val="4344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p {</a:t>
            </a:r>
            <a:endParaRPr sz="3600">
              <a:latin typeface="Courier New"/>
              <a:cs typeface="Courier New"/>
            </a:endParaRPr>
          </a:p>
          <a:p>
            <a:pPr marL="1186235" marR="4764075" algn="ctr">
              <a:lnSpc>
                <a:spcPts val="3900"/>
              </a:lnSpc>
              <a:spcBef>
                <a:spcPts val="195"/>
              </a:spcBef>
            </a:pPr>
            <a:r>
              <a:rPr sz="5400" baseline="4904" dirty="0">
                <a:solidFill>
                  <a:srgbClr val="FEFFFF"/>
                </a:solidFill>
                <a:latin typeface="Courier New"/>
                <a:cs typeface="Courier New"/>
              </a:rPr>
              <a:t>property: value</a:t>
            </a:r>
            <a:endParaRPr sz="3600"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826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}</a:t>
            </a:r>
            <a:endParaRPr sz="3600">
              <a:latin typeface="Courier New"/>
              <a:cs typeface="Courier New"/>
            </a:endParaRPr>
          </a:p>
          <a:p>
            <a:pPr marL="595593">
              <a:lnSpc>
                <a:spcPct val="95825"/>
              </a:lnSpc>
              <a:spcBef>
                <a:spcPts val="14581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4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declaration</a:t>
            </a:r>
            <a:r>
              <a:rPr sz="3200" spc="-11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always</a:t>
            </a:r>
            <a:r>
              <a:rPr sz="3200" spc="29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defined</a:t>
            </a:r>
            <a:r>
              <a:rPr sz="3200" spc="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r>
              <a:rPr sz="3200" spc="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property/</a:t>
            </a:r>
            <a:endParaRPr sz="3200">
              <a:latin typeface="Times New Roman"/>
              <a:cs typeface="Times New Roman"/>
            </a:endParaRPr>
          </a:p>
          <a:p>
            <a:pPr marL="595593">
              <a:lnSpc>
                <a:spcPct val="95825"/>
              </a:lnSpc>
              <a:spcBef>
                <a:spcPts val="120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value</a:t>
            </a:r>
            <a:r>
              <a:rPr sz="3200" spc="51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pair.</a:t>
            </a:r>
            <a:r>
              <a:rPr sz="3200" spc="49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4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two</a:t>
            </a:r>
            <a:r>
              <a:rPr sz="3200" spc="41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are</a:t>
            </a:r>
            <a:r>
              <a:rPr sz="3200" spc="6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separated</a:t>
            </a:r>
            <a:r>
              <a:rPr sz="3200" spc="-11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by</a:t>
            </a:r>
            <a:r>
              <a:rPr sz="3200" spc="2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colon.</a:t>
            </a:r>
            <a:endParaRPr sz="3200">
              <a:latin typeface="Times New Roman"/>
              <a:cs typeface="Times New Roman"/>
            </a:endParaRPr>
          </a:p>
          <a:p>
            <a:pPr marL="595593">
              <a:lnSpc>
                <a:spcPct val="95825"/>
              </a:lnSpc>
              <a:spcBef>
                <a:spcPts val="1720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How</a:t>
            </a:r>
            <a:r>
              <a:rPr sz="3200" spc="21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</a:t>
            </a:r>
            <a:r>
              <a:rPr sz="3200" spc="36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define </a:t>
            </a:r>
            <a:r>
              <a:rPr sz="3200" spc="14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properties</a:t>
            </a:r>
            <a:r>
              <a:rPr sz="3200" spc="-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will</a:t>
            </a:r>
            <a:r>
              <a:rPr sz="3200" spc="10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affect</a:t>
            </a:r>
            <a:r>
              <a:rPr sz="3200" spc="68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how</a:t>
            </a:r>
            <a:endParaRPr sz="3200">
              <a:latin typeface="Times New Roman"/>
              <a:cs typeface="Times New Roman"/>
            </a:endParaRPr>
          </a:p>
          <a:p>
            <a:pPr marL="595593">
              <a:lnSpc>
                <a:spcPct val="95825"/>
              </a:lnSpc>
              <a:spcBef>
                <a:spcPts val="120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HTML</a:t>
            </a:r>
            <a:r>
              <a:rPr sz="3200" spc="7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elements</a:t>
            </a:r>
            <a:r>
              <a:rPr sz="3200" spc="-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are</a:t>
            </a:r>
            <a:r>
              <a:rPr sz="3200" spc="6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displayed.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3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033D6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21"/>
              </a:spcBef>
            </a:pPr>
            <a:endParaRPr sz="950"/>
          </a:p>
          <a:p>
            <a:pPr marL="3161655">
              <a:lnSpc>
                <a:spcPct val="95825"/>
              </a:lnSpc>
              <a:spcBef>
                <a:spcPts val="1000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Declaration</a:t>
            </a:r>
            <a:endParaRPr sz="4200">
              <a:latin typeface="Times New Roman"/>
              <a:cs typeface="Times New Roman"/>
            </a:endParaRPr>
          </a:p>
          <a:p>
            <a:pPr marL="684493">
              <a:lnSpc>
                <a:spcPct val="94401"/>
              </a:lnSpc>
              <a:spcBef>
                <a:spcPts val="6710"/>
              </a:spcBef>
            </a:pPr>
            <a:r>
              <a:rPr sz="3400" dirty="0">
                <a:solidFill>
                  <a:srgbClr val="FEFFFF"/>
                </a:solidFill>
                <a:latin typeface="Courier New"/>
                <a:cs typeface="Courier New"/>
              </a:rPr>
              <a:t>p {</a:t>
            </a:r>
            <a:endParaRPr sz="3400">
              <a:latin typeface="Courier New"/>
              <a:cs typeface="Courier New"/>
            </a:endParaRPr>
          </a:p>
          <a:p>
            <a:pPr marL="1202740">
              <a:lnSpc>
                <a:spcPts val="3700"/>
              </a:lnSpc>
              <a:spcBef>
                <a:spcPts val="185"/>
              </a:spcBef>
            </a:pPr>
            <a:r>
              <a:rPr sz="5100" baseline="5192" dirty="0">
                <a:solidFill>
                  <a:srgbClr val="FEFFFF"/>
                </a:solidFill>
                <a:latin typeface="Courier New"/>
                <a:cs typeface="Courier New"/>
              </a:rPr>
              <a:t>font-family: Arial, sans-serif;</a:t>
            </a:r>
            <a:endParaRPr sz="3400">
              <a:latin typeface="Courier New"/>
              <a:cs typeface="Courier New"/>
            </a:endParaRPr>
          </a:p>
          <a:p>
            <a:pPr marL="1202740">
              <a:lnSpc>
                <a:spcPts val="3600"/>
              </a:lnSpc>
            </a:pPr>
            <a:r>
              <a:rPr sz="5100" baseline="5192" dirty="0">
                <a:solidFill>
                  <a:srgbClr val="FEFFFF"/>
                </a:solidFill>
                <a:latin typeface="Courier New"/>
                <a:cs typeface="Courier New"/>
              </a:rPr>
              <a:t>font-size: 14px;</a:t>
            </a:r>
            <a:endParaRPr sz="3400">
              <a:latin typeface="Courier New"/>
              <a:cs typeface="Courier New"/>
            </a:endParaRPr>
          </a:p>
          <a:p>
            <a:pPr marL="1202740">
              <a:lnSpc>
                <a:spcPts val="3700"/>
              </a:lnSpc>
              <a:spcBef>
                <a:spcPts val="5"/>
              </a:spcBef>
            </a:pPr>
            <a:r>
              <a:rPr sz="5100" baseline="5192" dirty="0">
                <a:solidFill>
                  <a:srgbClr val="FEFFFF"/>
                </a:solidFill>
                <a:latin typeface="Courier New"/>
                <a:cs typeface="Courier New"/>
              </a:rPr>
              <a:t>color: #666666;</a:t>
            </a:r>
            <a:endParaRPr sz="3400"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1063"/>
              </a:spcBef>
            </a:pPr>
            <a:r>
              <a:rPr sz="3400" dirty="0">
                <a:solidFill>
                  <a:srgbClr val="FEFFFF"/>
                </a:solidFill>
                <a:latin typeface="Courier New"/>
                <a:cs typeface="Courier New"/>
              </a:rPr>
              <a:t>}</a:t>
            </a:r>
            <a:endParaRPr sz="3400">
              <a:latin typeface="Courier New"/>
              <a:cs typeface="Courier New"/>
            </a:endParaRPr>
          </a:p>
          <a:p>
            <a:pPr marL="709893" marR="1076443">
              <a:lnSpc>
                <a:spcPct val="98987"/>
              </a:lnSpc>
              <a:spcBef>
                <a:spcPts val="9641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</a:t>
            </a:r>
            <a:r>
              <a:rPr sz="3200" spc="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can</a:t>
            </a:r>
            <a:r>
              <a:rPr sz="3200" spc="56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apply</a:t>
            </a:r>
            <a:r>
              <a:rPr sz="3200" spc="74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multiple </a:t>
            </a:r>
            <a:r>
              <a:rPr sz="3200" spc="18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declarations</a:t>
            </a:r>
            <a:r>
              <a:rPr sz="3200" spc="-10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to</a:t>
            </a:r>
            <a:r>
              <a:rPr sz="3200" spc="50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 selector(s)</a:t>
            </a:r>
            <a:r>
              <a:rPr sz="3200" spc="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by</a:t>
            </a:r>
            <a:r>
              <a:rPr sz="3200" spc="2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separating</a:t>
            </a:r>
            <a:r>
              <a:rPr sz="3200" spc="-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delcarations</a:t>
            </a:r>
            <a:r>
              <a:rPr sz="3200" spc="74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with semi-colons.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-317500" y="-3556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77500" y="355600"/>
                </a:moveTo>
                <a:lnTo>
                  <a:pt x="317500" y="355600"/>
                </a:lnTo>
                <a:lnTo>
                  <a:pt x="317500" y="7975600"/>
                </a:lnTo>
                <a:lnTo>
                  <a:pt x="10477500" y="7975600"/>
                </a:lnTo>
                <a:lnTo>
                  <a:pt x="10477500" y="3556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" y="2628783"/>
            <a:ext cx="10836687" cy="116"/>
          </a:xfrm>
          <a:custGeom>
            <a:avLst/>
            <a:gdLst/>
            <a:ahLst/>
            <a:cxnLst/>
            <a:rect l="l" t="t" r="r" b="b"/>
            <a:pathLst>
              <a:path w="10836687" h="116">
                <a:moveTo>
                  <a:pt x="10160000" y="7"/>
                </a:moveTo>
                <a:lnTo>
                  <a:pt x="0" y="116"/>
                </a:lnTo>
              </a:path>
              <a:path w="10836687" h="116">
                <a:moveTo>
                  <a:pt x="0" y="118"/>
                </a:moveTo>
                <a:lnTo>
                  <a:pt x="10160000" y="7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" y="4635383"/>
            <a:ext cx="10836687" cy="116"/>
          </a:xfrm>
          <a:custGeom>
            <a:avLst/>
            <a:gdLst/>
            <a:ahLst/>
            <a:cxnLst/>
            <a:rect l="l" t="t" r="r" b="b"/>
            <a:pathLst>
              <a:path w="10836687" h="116">
                <a:moveTo>
                  <a:pt x="10160000" y="7"/>
                </a:moveTo>
                <a:lnTo>
                  <a:pt x="0" y="116"/>
                </a:lnTo>
              </a:path>
              <a:path w="10836687" h="116">
                <a:moveTo>
                  <a:pt x="0" y="118"/>
                </a:moveTo>
                <a:lnTo>
                  <a:pt x="10160000" y="7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2"/>
            <a:ext cx="10160000" cy="26288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0" y="2628843"/>
            <a:ext cx="10160000" cy="200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11"/>
              </a:spcBef>
            </a:pPr>
            <a:endParaRPr sz="750"/>
          </a:p>
          <a:p>
            <a:pPr marL="4474275" marR="4451487" algn="ctr">
              <a:lnSpc>
                <a:spcPct val="95825"/>
              </a:lnSpc>
              <a:spcBef>
                <a:spcPts val="500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4635441"/>
            <a:ext cx="10160000" cy="29845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-317500" y="-3556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77500" y="355600"/>
                </a:moveTo>
                <a:lnTo>
                  <a:pt x="317500" y="355600"/>
                </a:lnTo>
                <a:lnTo>
                  <a:pt x="317500" y="7975600"/>
                </a:lnTo>
                <a:lnTo>
                  <a:pt x="10477500" y="7975600"/>
                </a:lnTo>
                <a:lnTo>
                  <a:pt x="10477500" y="3556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" y="2628783"/>
            <a:ext cx="10836687" cy="116"/>
          </a:xfrm>
          <a:custGeom>
            <a:avLst/>
            <a:gdLst/>
            <a:ahLst/>
            <a:cxnLst/>
            <a:rect l="l" t="t" r="r" b="b"/>
            <a:pathLst>
              <a:path w="10836687" h="116">
                <a:moveTo>
                  <a:pt x="10160000" y="7"/>
                </a:moveTo>
                <a:lnTo>
                  <a:pt x="0" y="116"/>
                </a:lnTo>
              </a:path>
              <a:path w="10836687" h="116">
                <a:moveTo>
                  <a:pt x="0" y="118"/>
                </a:moveTo>
                <a:lnTo>
                  <a:pt x="10160000" y="7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" y="4635383"/>
            <a:ext cx="10836687" cy="116"/>
          </a:xfrm>
          <a:custGeom>
            <a:avLst/>
            <a:gdLst/>
            <a:ahLst/>
            <a:cxnLst/>
            <a:rect l="l" t="t" r="r" b="b"/>
            <a:pathLst>
              <a:path w="10836687" h="116">
                <a:moveTo>
                  <a:pt x="10160000" y="7"/>
                </a:moveTo>
                <a:lnTo>
                  <a:pt x="0" y="116"/>
                </a:lnTo>
              </a:path>
              <a:path w="10836687" h="116">
                <a:moveTo>
                  <a:pt x="0" y="118"/>
                </a:moveTo>
                <a:lnTo>
                  <a:pt x="10160000" y="7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2"/>
            <a:ext cx="10160000" cy="26288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0" y="2628843"/>
            <a:ext cx="10160000" cy="200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11"/>
              </a:spcBef>
            </a:pPr>
            <a:endParaRPr sz="750"/>
          </a:p>
          <a:p>
            <a:pPr marL="3133053">
              <a:lnSpc>
                <a:spcPct val="95825"/>
              </a:lnSpc>
              <a:spcBef>
                <a:spcPts val="500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4800" spc="47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Selectors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4635441"/>
            <a:ext cx="10160000" cy="29845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317500" y="-3556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77500" y="355600"/>
                </a:moveTo>
                <a:lnTo>
                  <a:pt x="317500" y="355600"/>
                </a:lnTo>
                <a:lnTo>
                  <a:pt x="317500" y="7975600"/>
                </a:lnTo>
                <a:lnTo>
                  <a:pt x="10477500" y="7975600"/>
                </a:lnTo>
                <a:lnTo>
                  <a:pt x="10477500" y="3556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18"/>
              </a:spcBef>
            </a:pPr>
            <a:endParaRPr sz="950"/>
          </a:p>
          <a:p>
            <a:pPr marL="2247900">
              <a:lnSpc>
                <a:spcPct val="95825"/>
              </a:lnSpc>
              <a:spcBef>
                <a:spcPts val="1300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p    </a:t>
            </a:r>
            <a:r>
              <a:rPr sz="4800" spc="117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Type</a:t>
            </a:r>
            <a:r>
              <a:rPr sz="4800" spc="73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(element)</a:t>
            </a:r>
            <a:endParaRPr sz="4800">
              <a:latin typeface="Times New Roman"/>
              <a:cs typeface="Times New Roman"/>
            </a:endParaRPr>
          </a:p>
          <a:p>
            <a:pPr marL="2247900">
              <a:lnSpc>
                <a:spcPct val="95825"/>
              </a:lnSpc>
              <a:spcBef>
                <a:spcPts val="528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#      </a:t>
            </a:r>
            <a:r>
              <a:rPr sz="4800" spc="55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ID</a:t>
            </a:r>
            <a:endParaRPr sz="4800">
              <a:latin typeface="Times New Roman"/>
              <a:cs typeface="Times New Roman"/>
            </a:endParaRPr>
          </a:p>
          <a:p>
            <a:pPr marL="2247900">
              <a:lnSpc>
                <a:spcPct val="95825"/>
              </a:lnSpc>
              <a:spcBef>
                <a:spcPts val="538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.       </a:t>
            </a:r>
            <a:r>
              <a:rPr sz="4800" spc="56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Class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00543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71"/>
              </a:spcBef>
            </a:pPr>
            <a:endParaRPr sz="1100"/>
          </a:p>
          <a:p>
            <a:pPr marL="2153529">
              <a:lnSpc>
                <a:spcPct val="95825"/>
              </a:lnSpc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Type</a:t>
            </a:r>
            <a:r>
              <a:rPr sz="4200" spc="64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(element)</a:t>
            </a:r>
            <a:r>
              <a:rPr sz="4200" spc="-4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Selectors</a:t>
            </a:r>
            <a:endParaRPr sz="4200">
              <a:latin typeface="Times New Roman"/>
              <a:cs typeface="Times New Roman"/>
            </a:endParaRPr>
          </a:p>
          <a:p>
            <a:pPr marL="684493">
              <a:lnSpc>
                <a:spcPct val="94401"/>
              </a:lnSpc>
              <a:spcBef>
                <a:spcPts val="8044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body {declaration}</a:t>
            </a:r>
            <a:endParaRPr sz="3600">
              <a:latin typeface="Courier New"/>
              <a:cs typeface="Courier New"/>
            </a:endParaRPr>
          </a:p>
          <a:p>
            <a:pPr marL="684493" marR="5007385">
              <a:lnSpc>
                <a:spcPts val="4078"/>
              </a:lnSpc>
              <a:spcBef>
                <a:spcPts val="1021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p {declaration} </a:t>
            </a:r>
            <a:endParaRPr sz="3600">
              <a:latin typeface="Courier New"/>
              <a:cs typeface="Courier New"/>
            </a:endParaRPr>
          </a:p>
          <a:p>
            <a:pPr marL="684493" marR="5007385">
              <a:lnSpc>
                <a:spcPts val="4078"/>
              </a:lnSpc>
              <a:spcBef>
                <a:spcPts val="1121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h1 {declaration} </a:t>
            </a:r>
            <a:endParaRPr sz="3600">
              <a:latin typeface="Courier New"/>
              <a:cs typeface="Courier New"/>
            </a:endParaRPr>
          </a:p>
          <a:p>
            <a:pPr marL="684493" marR="5007385">
              <a:lnSpc>
                <a:spcPts val="4078"/>
              </a:lnSpc>
              <a:spcBef>
                <a:spcPts val="1121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ul {declaration}</a:t>
            </a:r>
            <a:endParaRPr sz="3600">
              <a:latin typeface="Courier New"/>
              <a:cs typeface="Courier New"/>
            </a:endParaRPr>
          </a:p>
          <a:p>
            <a:pPr marL="595593" marR="919674">
              <a:lnSpc>
                <a:spcPct val="98987"/>
              </a:lnSpc>
              <a:spcBef>
                <a:spcPts val="13481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4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simplest</a:t>
            </a:r>
            <a:r>
              <a:rPr sz="3200" spc="-16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selector</a:t>
            </a:r>
            <a:r>
              <a:rPr sz="3200" spc="14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type  selector,</a:t>
            </a:r>
            <a:r>
              <a:rPr sz="3200" spc="51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which targets</a:t>
            </a:r>
            <a:r>
              <a:rPr sz="3200" spc="-9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an</a:t>
            </a:r>
            <a:r>
              <a:rPr sz="3200" spc="42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html</a:t>
            </a:r>
            <a:r>
              <a:rPr sz="3200" spc="49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element</a:t>
            </a:r>
            <a:r>
              <a:rPr sz="3200" spc="-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by</a:t>
            </a:r>
            <a:r>
              <a:rPr sz="3200" spc="2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name.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92100" y="-101600"/>
            <a:ext cx="10769600" cy="2019300"/>
          </a:xfrm>
          <a:custGeom>
            <a:avLst/>
            <a:gdLst/>
            <a:ahLst/>
            <a:cxnLst/>
            <a:rect l="l" t="t" r="r" b="b"/>
            <a:pathLst>
              <a:path w="10769600" h="2019300">
                <a:moveTo>
                  <a:pt x="10452100" y="101600"/>
                </a:moveTo>
                <a:lnTo>
                  <a:pt x="292100" y="101600"/>
                </a:lnTo>
                <a:lnTo>
                  <a:pt x="292100" y="2019300"/>
                </a:lnTo>
                <a:lnTo>
                  <a:pt x="10452100" y="2019300"/>
                </a:lnTo>
                <a:lnTo>
                  <a:pt x="10452100" y="101600"/>
                </a:lnTo>
                <a:close/>
              </a:path>
            </a:pathLst>
          </a:custGeom>
          <a:solidFill>
            <a:srgbClr val="75D5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4396" y="219981"/>
            <a:ext cx="622308" cy="606405"/>
          </a:xfrm>
          <a:custGeom>
            <a:avLst/>
            <a:gdLst/>
            <a:ahLst/>
            <a:cxnLst/>
            <a:rect l="l" t="t" r="r" b="b"/>
            <a:pathLst>
              <a:path w="622308" h="606405">
                <a:moveTo>
                  <a:pt x="219255" y="489627"/>
                </a:moveTo>
                <a:lnTo>
                  <a:pt x="219255" y="475362"/>
                </a:lnTo>
                <a:lnTo>
                  <a:pt x="221322" y="469338"/>
                </a:lnTo>
                <a:lnTo>
                  <a:pt x="225418" y="464683"/>
                </a:lnTo>
                <a:lnTo>
                  <a:pt x="230859" y="458520"/>
                </a:lnTo>
                <a:lnTo>
                  <a:pt x="236769" y="457227"/>
                </a:lnTo>
                <a:lnTo>
                  <a:pt x="258709" y="457227"/>
                </a:lnTo>
                <a:lnTo>
                  <a:pt x="258709" y="325608"/>
                </a:lnTo>
                <a:lnTo>
                  <a:pt x="236832" y="325608"/>
                </a:lnTo>
                <a:lnTo>
                  <a:pt x="230999" y="324390"/>
                </a:lnTo>
                <a:lnTo>
                  <a:pt x="225583" y="318595"/>
                </a:lnTo>
                <a:lnTo>
                  <a:pt x="221386" y="314093"/>
                </a:lnTo>
                <a:lnTo>
                  <a:pt x="219255" y="308222"/>
                </a:lnTo>
                <a:lnTo>
                  <a:pt x="219255" y="293955"/>
                </a:lnTo>
                <a:lnTo>
                  <a:pt x="221322" y="287958"/>
                </a:lnTo>
                <a:lnTo>
                  <a:pt x="225418" y="283303"/>
                </a:lnTo>
                <a:lnTo>
                  <a:pt x="230859" y="277115"/>
                </a:lnTo>
                <a:lnTo>
                  <a:pt x="236769" y="275820"/>
                </a:lnTo>
                <a:lnTo>
                  <a:pt x="377334" y="275820"/>
                </a:lnTo>
                <a:lnTo>
                  <a:pt x="380796" y="279284"/>
                </a:lnTo>
                <a:lnTo>
                  <a:pt x="380796" y="457227"/>
                </a:lnTo>
                <a:lnTo>
                  <a:pt x="398703" y="457227"/>
                </a:lnTo>
                <a:lnTo>
                  <a:pt x="388519" y="157086"/>
                </a:lnTo>
                <a:lnTo>
                  <a:pt x="386994" y="171526"/>
                </a:lnTo>
                <a:lnTo>
                  <a:pt x="382631" y="184926"/>
                </a:lnTo>
                <a:lnTo>
                  <a:pt x="375747" y="196968"/>
                </a:lnTo>
                <a:lnTo>
                  <a:pt x="366659" y="207332"/>
                </a:lnTo>
                <a:lnTo>
                  <a:pt x="355686" y="215703"/>
                </a:lnTo>
                <a:lnTo>
                  <a:pt x="343145" y="221761"/>
                </a:lnTo>
                <a:lnTo>
                  <a:pt x="329353" y="225189"/>
                </a:lnTo>
                <a:lnTo>
                  <a:pt x="319759" y="225856"/>
                </a:lnTo>
                <a:lnTo>
                  <a:pt x="305320" y="224331"/>
                </a:lnTo>
                <a:lnTo>
                  <a:pt x="291920" y="219968"/>
                </a:lnTo>
                <a:lnTo>
                  <a:pt x="279877" y="213084"/>
                </a:lnTo>
                <a:lnTo>
                  <a:pt x="269510" y="203997"/>
                </a:lnTo>
                <a:lnTo>
                  <a:pt x="261137" y="193026"/>
                </a:lnTo>
                <a:lnTo>
                  <a:pt x="255075" y="180487"/>
                </a:lnTo>
                <a:lnTo>
                  <a:pt x="251643" y="166699"/>
                </a:lnTo>
                <a:lnTo>
                  <a:pt x="250973" y="157086"/>
                </a:lnTo>
                <a:lnTo>
                  <a:pt x="252498" y="142648"/>
                </a:lnTo>
                <a:lnTo>
                  <a:pt x="256863" y="129250"/>
                </a:lnTo>
                <a:lnTo>
                  <a:pt x="263748" y="117209"/>
                </a:lnTo>
                <a:lnTo>
                  <a:pt x="260732" y="0"/>
                </a:lnTo>
                <a:lnTo>
                  <a:pt x="236452" y="4978"/>
                </a:lnTo>
                <a:lnTo>
                  <a:pt x="212894" y="11808"/>
                </a:lnTo>
                <a:lnTo>
                  <a:pt x="190139" y="20408"/>
                </a:lnTo>
                <a:lnTo>
                  <a:pt x="168267" y="30699"/>
                </a:lnTo>
                <a:lnTo>
                  <a:pt x="147359" y="42599"/>
                </a:lnTo>
                <a:lnTo>
                  <a:pt x="127497" y="56029"/>
                </a:lnTo>
                <a:lnTo>
                  <a:pt x="108759" y="70906"/>
                </a:lnTo>
                <a:lnTo>
                  <a:pt x="91228" y="87150"/>
                </a:lnTo>
                <a:lnTo>
                  <a:pt x="74984" y="104682"/>
                </a:lnTo>
                <a:lnTo>
                  <a:pt x="60107" y="123419"/>
                </a:lnTo>
                <a:lnTo>
                  <a:pt x="46678" y="143282"/>
                </a:lnTo>
                <a:lnTo>
                  <a:pt x="34778" y="164189"/>
                </a:lnTo>
                <a:lnTo>
                  <a:pt x="24487" y="186061"/>
                </a:lnTo>
                <a:lnTo>
                  <a:pt x="15887" y="208816"/>
                </a:lnTo>
                <a:lnTo>
                  <a:pt x="9057" y="232373"/>
                </a:lnTo>
                <a:lnTo>
                  <a:pt x="4079" y="256653"/>
                </a:lnTo>
                <a:lnTo>
                  <a:pt x="1033" y="281573"/>
                </a:lnTo>
                <a:lnTo>
                  <a:pt x="3" y="306961"/>
                </a:lnTo>
                <a:lnTo>
                  <a:pt x="3" y="307149"/>
                </a:lnTo>
                <a:lnTo>
                  <a:pt x="1033" y="332536"/>
                </a:lnTo>
                <a:lnTo>
                  <a:pt x="4079" y="357458"/>
                </a:lnTo>
                <a:lnTo>
                  <a:pt x="9057" y="381738"/>
                </a:lnTo>
                <a:lnTo>
                  <a:pt x="15887" y="405297"/>
                </a:lnTo>
                <a:lnTo>
                  <a:pt x="24487" y="428053"/>
                </a:lnTo>
                <a:lnTo>
                  <a:pt x="34778" y="449926"/>
                </a:lnTo>
                <a:lnTo>
                  <a:pt x="46678" y="470835"/>
                </a:lnTo>
                <a:lnTo>
                  <a:pt x="60107" y="490700"/>
                </a:lnTo>
                <a:lnTo>
                  <a:pt x="74984" y="509439"/>
                </a:lnTo>
                <a:lnTo>
                  <a:pt x="91228" y="526973"/>
                </a:lnTo>
                <a:lnTo>
                  <a:pt x="108759" y="543219"/>
                </a:lnTo>
                <a:lnTo>
                  <a:pt x="127497" y="558098"/>
                </a:lnTo>
                <a:lnTo>
                  <a:pt x="147359" y="571529"/>
                </a:lnTo>
                <a:lnTo>
                  <a:pt x="168267" y="583431"/>
                </a:lnTo>
                <a:lnTo>
                  <a:pt x="190139" y="593724"/>
                </a:lnTo>
                <a:lnTo>
                  <a:pt x="212894" y="602326"/>
                </a:lnTo>
                <a:lnTo>
                  <a:pt x="219255" y="489627"/>
                </a:lnTo>
                <a:close/>
              </a:path>
              <a:path w="622308" h="606405">
                <a:moveTo>
                  <a:pt x="336620" y="617183"/>
                </a:moveTo>
                <a:lnTo>
                  <a:pt x="361543" y="614136"/>
                </a:lnTo>
                <a:lnTo>
                  <a:pt x="385826" y="609157"/>
                </a:lnTo>
                <a:lnTo>
                  <a:pt x="409386" y="602326"/>
                </a:lnTo>
                <a:lnTo>
                  <a:pt x="432144" y="593724"/>
                </a:lnTo>
                <a:lnTo>
                  <a:pt x="454018" y="583431"/>
                </a:lnTo>
                <a:lnTo>
                  <a:pt x="474928" y="571529"/>
                </a:lnTo>
                <a:lnTo>
                  <a:pt x="494793" y="558098"/>
                </a:lnTo>
                <a:lnTo>
                  <a:pt x="513533" y="543219"/>
                </a:lnTo>
                <a:lnTo>
                  <a:pt x="531066" y="526973"/>
                </a:lnTo>
                <a:lnTo>
                  <a:pt x="547313" y="509439"/>
                </a:lnTo>
                <a:lnTo>
                  <a:pt x="562192" y="490700"/>
                </a:lnTo>
                <a:lnTo>
                  <a:pt x="575623" y="470835"/>
                </a:lnTo>
                <a:lnTo>
                  <a:pt x="587525" y="449926"/>
                </a:lnTo>
                <a:lnTo>
                  <a:pt x="597817" y="428053"/>
                </a:lnTo>
                <a:lnTo>
                  <a:pt x="606419" y="405297"/>
                </a:lnTo>
                <a:lnTo>
                  <a:pt x="613249" y="381738"/>
                </a:lnTo>
                <a:lnTo>
                  <a:pt x="618228" y="357458"/>
                </a:lnTo>
                <a:lnTo>
                  <a:pt x="621275" y="332536"/>
                </a:lnTo>
                <a:lnTo>
                  <a:pt x="622300" y="307274"/>
                </a:lnTo>
                <a:lnTo>
                  <a:pt x="622300" y="306836"/>
                </a:lnTo>
                <a:lnTo>
                  <a:pt x="621275" y="281573"/>
                </a:lnTo>
                <a:lnTo>
                  <a:pt x="618228" y="256653"/>
                </a:lnTo>
                <a:lnTo>
                  <a:pt x="613249" y="232373"/>
                </a:lnTo>
                <a:lnTo>
                  <a:pt x="606419" y="208816"/>
                </a:lnTo>
                <a:lnTo>
                  <a:pt x="597817" y="186061"/>
                </a:lnTo>
                <a:lnTo>
                  <a:pt x="587525" y="164189"/>
                </a:lnTo>
                <a:lnTo>
                  <a:pt x="575623" y="143282"/>
                </a:lnTo>
                <a:lnTo>
                  <a:pt x="562192" y="123419"/>
                </a:lnTo>
                <a:lnTo>
                  <a:pt x="547313" y="104682"/>
                </a:lnTo>
                <a:lnTo>
                  <a:pt x="531066" y="87150"/>
                </a:lnTo>
                <a:lnTo>
                  <a:pt x="513533" y="70906"/>
                </a:lnTo>
                <a:lnTo>
                  <a:pt x="494793" y="56029"/>
                </a:lnTo>
                <a:lnTo>
                  <a:pt x="474928" y="42599"/>
                </a:lnTo>
                <a:lnTo>
                  <a:pt x="454018" y="30699"/>
                </a:lnTo>
                <a:lnTo>
                  <a:pt x="432144" y="20408"/>
                </a:lnTo>
                <a:lnTo>
                  <a:pt x="409386" y="11808"/>
                </a:lnTo>
                <a:lnTo>
                  <a:pt x="385826" y="4978"/>
                </a:lnTo>
                <a:lnTo>
                  <a:pt x="361543" y="0"/>
                </a:lnTo>
                <a:lnTo>
                  <a:pt x="336620" y="-3046"/>
                </a:lnTo>
                <a:lnTo>
                  <a:pt x="311229" y="-4075"/>
                </a:lnTo>
                <a:lnTo>
                  <a:pt x="311042" y="-4075"/>
                </a:lnTo>
                <a:lnTo>
                  <a:pt x="285653" y="-3046"/>
                </a:lnTo>
                <a:lnTo>
                  <a:pt x="260732" y="0"/>
                </a:lnTo>
                <a:lnTo>
                  <a:pt x="263748" y="117209"/>
                </a:lnTo>
                <a:lnTo>
                  <a:pt x="272836" y="106843"/>
                </a:lnTo>
                <a:lnTo>
                  <a:pt x="283808" y="98469"/>
                </a:lnTo>
                <a:lnTo>
                  <a:pt x="296348" y="92407"/>
                </a:lnTo>
                <a:lnTo>
                  <a:pt x="310136" y="88974"/>
                </a:lnTo>
                <a:lnTo>
                  <a:pt x="319759" y="88302"/>
                </a:lnTo>
                <a:lnTo>
                  <a:pt x="334198" y="89828"/>
                </a:lnTo>
                <a:lnTo>
                  <a:pt x="347596" y="94194"/>
                </a:lnTo>
                <a:lnTo>
                  <a:pt x="359635" y="101081"/>
                </a:lnTo>
                <a:lnTo>
                  <a:pt x="369997" y="110172"/>
                </a:lnTo>
                <a:lnTo>
                  <a:pt x="378366" y="121148"/>
                </a:lnTo>
                <a:lnTo>
                  <a:pt x="384423" y="133690"/>
                </a:lnTo>
                <a:lnTo>
                  <a:pt x="387851" y="147482"/>
                </a:lnTo>
                <a:lnTo>
                  <a:pt x="398703" y="457227"/>
                </a:lnTo>
                <a:lnTo>
                  <a:pt x="402697" y="457227"/>
                </a:lnTo>
                <a:lnTo>
                  <a:pt x="408621" y="458520"/>
                </a:lnTo>
                <a:lnTo>
                  <a:pt x="414036" y="464683"/>
                </a:lnTo>
                <a:lnTo>
                  <a:pt x="418144" y="469338"/>
                </a:lnTo>
                <a:lnTo>
                  <a:pt x="420225" y="475362"/>
                </a:lnTo>
                <a:lnTo>
                  <a:pt x="420225" y="489653"/>
                </a:lnTo>
                <a:lnTo>
                  <a:pt x="418094" y="495513"/>
                </a:lnTo>
                <a:lnTo>
                  <a:pt x="413884" y="500001"/>
                </a:lnTo>
                <a:lnTo>
                  <a:pt x="408456" y="505783"/>
                </a:lnTo>
                <a:lnTo>
                  <a:pt x="402634" y="507014"/>
                </a:lnTo>
                <a:lnTo>
                  <a:pt x="236832" y="507014"/>
                </a:lnTo>
                <a:lnTo>
                  <a:pt x="230999" y="505783"/>
                </a:lnTo>
                <a:lnTo>
                  <a:pt x="225583" y="500001"/>
                </a:lnTo>
                <a:lnTo>
                  <a:pt x="221386" y="495499"/>
                </a:lnTo>
                <a:lnTo>
                  <a:pt x="219255" y="489627"/>
                </a:lnTo>
                <a:lnTo>
                  <a:pt x="212894" y="602326"/>
                </a:lnTo>
                <a:lnTo>
                  <a:pt x="236452" y="609157"/>
                </a:lnTo>
                <a:lnTo>
                  <a:pt x="260732" y="614136"/>
                </a:lnTo>
                <a:lnTo>
                  <a:pt x="285653" y="617183"/>
                </a:lnTo>
                <a:lnTo>
                  <a:pt x="311136" y="618216"/>
                </a:lnTo>
                <a:lnTo>
                  <a:pt x="336620" y="617183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186143">
              <a:lnSpc>
                <a:spcPct val="95825"/>
              </a:lnSpc>
              <a:spcBef>
                <a:spcPts val="7381"/>
              </a:spcBef>
            </a:pP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The</a:t>
            </a:r>
            <a:r>
              <a:rPr sz="3600" spc="48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essential</a:t>
            </a:r>
            <a:r>
              <a:rPr sz="3600" spc="-7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selector</a:t>
            </a:r>
            <a:r>
              <a:rPr sz="3600" spc="3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types </a:t>
            </a:r>
            <a:r>
              <a:rPr sz="3600" spc="121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(elements)</a:t>
            </a:r>
            <a:endParaRPr sz="3600">
              <a:latin typeface="Times New Roman"/>
              <a:cs typeface="Times New Roman"/>
            </a:endParaRPr>
          </a:p>
          <a:p>
            <a:pPr marL="774700">
              <a:lnSpc>
                <a:spcPts val="2809"/>
              </a:lnSpc>
              <a:spcBef>
                <a:spcPts val="6288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Primary                          </a:t>
            </a:r>
            <a:r>
              <a:rPr sz="2400" spc="37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Body                                  </a:t>
            </a:r>
            <a:r>
              <a:rPr sz="2400" spc="96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3600" baseline="1207" dirty="0">
                <a:solidFill>
                  <a:srgbClr val="FF2600"/>
                </a:solidFill>
                <a:latin typeface="Times New Roman"/>
                <a:cs typeface="Times New Roman"/>
              </a:rPr>
              <a:t>Formatting</a:t>
            </a:r>
            <a:endParaRPr sz="2400">
              <a:latin typeface="Times New Roman"/>
              <a:cs typeface="Times New Roman"/>
            </a:endParaRPr>
          </a:p>
          <a:p>
            <a:pPr marL="774700">
              <a:lnSpc>
                <a:spcPts val="2700"/>
              </a:lnSpc>
              <a:spcBef>
                <a:spcPts val="135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Structure                      </a:t>
            </a:r>
            <a:r>
              <a:rPr sz="2400" spc="367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Elements                     </a:t>
            </a:r>
            <a:r>
              <a:rPr sz="2400" spc="588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3600" baseline="1207" dirty="0">
                <a:solidFill>
                  <a:srgbClr val="FF2600"/>
                </a:solidFill>
                <a:latin typeface="Times New Roman"/>
                <a:cs typeface="Times New Roman"/>
              </a:rPr>
              <a:t>Elements</a:t>
            </a:r>
            <a:endParaRPr sz="2400">
              <a:latin typeface="Times New Roman"/>
              <a:cs typeface="Times New Roman"/>
            </a:endParaRPr>
          </a:p>
          <a:p>
            <a:pPr marL="774700" marR="2184315">
              <a:lnSpc>
                <a:spcPts val="2809"/>
              </a:lnSpc>
              <a:spcBef>
                <a:spcPts val="655"/>
              </a:spcBef>
            </a:pPr>
            <a:r>
              <a:rPr sz="2400" dirty="0">
                <a:latin typeface="Times New Roman"/>
                <a:cs typeface="Times New Roman"/>
              </a:rPr>
              <a:t>html                                   </a:t>
            </a:r>
            <a:r>
              <a:rPr sz="2400" spc="596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                                        </a:t>
            </a:r>
            <a:r>
              <a:rPr sz="2400" spc="498" dirty="0">
                <a:latin typeface="Times New Roman"/>
                <a:cs typeface="Times New Roman"/>
              </a:rPr>
              <a:t> </a:t>
            </a:r>
            <a:r>
              <a:rPr sz="3600" baseline="1207" dirty="0">
                <a:latin typeface="Times New Roman"/>
                <a:cs typeface="Times New Roman"/>
              </a:rPr>
              <a:t>em </a:t>
            </a:r>
            <a:endParaRPr sz="2400">
              <a:latin typeface="Times New Roman"/>
              <a:cs typeface="Times New Roman"/>
            </a:endParaRPr>
          </a:p>
          <a:p>
            <a:pPr marL="774700" marR="2184315">
              <a:lnSpc>
                <a:spcPts val="2809"/>
              </a:lnSpc>
              <a:spcBef>
                <a:spcPts val="890"/>
              </a:spcBef>
            </a:pPr>
            <a:r>
              <a:rPr sz="2400" dirty="0">
                <a:latin typeface="Times New Roman"/>
                <a:cs typeface="Times New Roman"/>
              </a:rPr>
              <a:t>body                                   </a:t>
            </a:r>
            <a:r>
              <a:rPr sz="2400" spc="15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                                       </a:t>
            </a:r>
            <a:r>
              <a:rPr sz="2400" spc="294" dirty="0">
                <a:latin typeface="Times New Roman"/>
                <a:cs typeface="Times New Roman"/>
              </a:rPr>
              <a:t> </a:t>
            </a:r>
            <a:r>
              <a:rPr sz="3600" baseline="1207" dirty="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4152900">
              <a:lnSpc>
                <a:spcPts val="2809"/>
              </a:lnSpc>
              <a:spcBef>
                <a:spcPts val="920"/>
              </a:spcBef>
            </a:pPr>
            <a:r>
              <a:rPr sz="2400" dirty="0">
                <a:latin typeface="Times New Roman"/>
                <a:cs typeface="Times New Roman"/>
              </a:rPr>
              <a:t>h1</a:t>
            </a:r>
            <a:r>
              <a:rPr sz="2400" spc="192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–</a:t>
            </a:r>
            <a:r>
              <a:rPr sz="2300" spc="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h6                                </a:t>
            </a:r>
            <a:r>
              <a:rPr sz="2300" spc="55" dirty="0">
                <a:latin typeface="Times New Roman"/>
                <a:cs typeface="Times New Roman"/>
              </a:rPr>
              <a:t> </a:t>
            </a:r>
            <a:r>
              <a:rPr sz="3600" baseline="1207" dirty="0">
                <a:latin typeface="Times New Roman"/>
                <a:cs typeface="Times New Roman"/>
              </a:rPr>
              <a:t>strong</a:t>
            </a:r>
            <a:endParaRPr sz="2400">
              <a:latin typeface="Times New Roman"/>
              <a:cs typeface="Times New Roman"/>
            </a:endParaRPr>
          </a:p>
          <a:p>
            <a:pPr marL="4152900">
              <a:lnSpc>
                <a:spcPts val="2759"/>
              </a:lnSpc>
              <a:spcBef>
                <a:spcPts val="790"/>
              </a:spcBef>
            </a:pPr>
            <a:r>
              <a:rPr sz="3450" baseline="1260" dirty="0">
                <a:latin typeface="Times New Roman"/>
                <a:cs typeface="Times New Roman"/>
              </a:rPr>
              <a:t>ul                                         </a:t>
            </a:r>
            <a:r>
              <a:rPr sz="3450" spc="355" baseline="12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  <a:p>
            <a:pPr marL="4152900">
              <a:lnSpc>
                <a:spcPts val="2670"/>
              </a:lnSpc>
              <a:spcBef>
                <a:spcPts val="883"/>
              </a:spcBef>
            </a:pPr>
            <a:r>
              <a:rPr sz="2300" dirty="0">
                <a:latin typeface="Times New Roman"/>
                <a:cs typeface="Times New Roman"/>
              </a:rPr>
              <a:t>ol                                         </a:t>
            </a:r>
            <a:r>
              <a:rPr sz="2300" spc="354" dirty="0">
                <a:latin typeface="Times New Roman"/>
                <a:cs typeface="Times New Roman"/>
              </a:rPr>
              <a:t> </a:t>
            </a:r>
            <a:r>
              <a:rPr sz="3600" baseline="-3623" dirty="0"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4152900">
              <a:lnSpc>
                <a:spcPts val="2820"/>
              </a:lnSpc>
              <a:spcBef>
                <a:spcPts val="933"/>
              </a:spcBef>
            </a:pPr>
            <a:r>
              <a:rPr sz="3450" baseline="3781" dirty="0">
                <a:latin typeface="Times New Roman"/>
                <a:cs typeface="Times New Roman"/>
              </a:rPr>
              <a:t>a                                          </a:t>
            </a:r>
            <a:r>
              <a:rPr sz="3450" spc="553" baseline="378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blockquote</a:t>
            </a:r>
            <a:endParaRPr sz="2400">
              <a:latin typeface="Times New Roman"/>
              <a:cs typeface="Times New Roman"/>
            </a:endParaRPr>
          </a:p>
          <a:p>
            <a:pPr marL="4152900">
              <a:lnSpc>
                <a:spcPts val="3020"/>
              </a:lnSpc>
              <a:spcBef>
                <a:spcPts val="683"/>
              </a:spcBef>
            </a:pPr>
            <a:r>
              <a:rPr sz="3450" baseline="8822" dirty="0">
                <a:latin typeface="Times New Roman"/>
                <a:cs typeface="Times New Roman"/>
              </a:rPr>
              <a:t>img                                      </a:t>
            </a:r>
            <a:r>
              <a:rPr sz="3450" spc="281" baseline="8822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span</a:t>
            </a:r>
            <a:endParaRPr sz="2400">
              <a:latin typeface="Times New Roman"/>
              <a:cs typeface="Times New Roman"/>
            </a:endParaRPr>
          </a:p>
          <a:p>
            <a:pPr marL="4118292" marR="5588673" algn="ctr">
              <a:lnSpc>
                <a:spcPct val="95825"/>
              </a:lnSpc>
              <a:spcBef>
                <a:spcPts val="583"/>
              </a:spcBef>
            </a:pPr>
            <a:r>
              <a:rPr sz="2300" dirty="0">
                <a:latin typeface="Times New Roman"/>
                <a:cs typeface="Times New Roman"/>
              </a:rPr>
              <a:t>div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00543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60"/>
              </a:spcBef>
            </a:pPr>
            <a:endParaRPr sz="1100"/>
          </a:p>
          <a:p>
            <a:pPr marL="3407373" marR="3382960" algn="ctr">
              <a:lnSpc>
                <a:spcPct val="95825"/>
              </a:lnSpc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ID</a:t>
            </a:r>
            <a:r>
              <a:rPr sz="4800" spc="-2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Selectors</a:t>
            </a:r>
            <a:endParaRPr sz="4800">
              <a:latin typeface="Times New Roman"/>
              <a:cs typeface="Times New Roman"/>
            </a:endParaRPr>
          </a:p>
          <a:p>
            <a:pPr marL="684493">
              <a:lnSpc>
                <a:spcPct val="94401"/>
              </a:lnSpc>
              <a:spcBef>
                <a:spcPts val="7113"/>
              </a:spcBef>
            </a:pPr>
            <a:r>
              <a:rPr b="1" dirty="0">
                <a:solidFill>
                  <a:srgbClr val="FEFFFF"/>
                </a:solidFill>
                <a:latin typeface="Courier New"/>
                <a:cs typeface="Courier New"/>
              </a:rPr>
              <a:t>CSS</a:t>
            </a:r>
            <a:endParaRPr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360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#logo {declaration}</a:t>
            </a:r>
            <a:endParaRPr sz="3600"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3520"/>
              </a:spcBef>
            </a:pPr>
            <a:r>
              <a:rPr b="1" dirty="0">
                <a:solidFill>
                  <a:srgbClr val="FEFFFF"/>
                </a:solidFill>
                <a:latin typeface="Courier New"/>
                <a:cs typeface="Courier New"/>
              </a:rPr>
              <a:t>HTML</a:t>
            </a:r>
            <a:endParaRPr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1462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&lt;img id=”logo” src=”” alt=””&gt;</a:t>
            </a:r>
            <a:endParaRPr sz="3600">
              <a:latin typeface="Courier New"/>
              <a:cs typeface="Courier New"/>
            </a:endParaRPr>
          </a:p>
          <a:p>
            <a:pPr marL="595593" marR="1136285" algn="just">
              <a:lnSpc>
                <a:spcPct val="98987"/>
              </a:lnSpc>
              <a:spcBef>
                <a:spcPts val="11931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An</a:t>
            </a:r>
            <a:r>
              <a:rPr sz="3200" spc="6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ID</a:t>
            </a:r>
            <a:r>
              <a:rPr sz="3200" spc="-17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an</a:t>
            </a:r>
            <a:r>
              <a:rPr sz="3200" spc="42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html</a:t>
            </a:r>
            <a:r>
              <a:rPr sz="3200" spc="49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attribute</a:t>
            </a:r>
            <a:r>
              <a:rPr sz="3200" spc="-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that</a:t>
            </a:r>
            <a:r>
              <a:rPr sz="3200" spc="79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added</a:t>
            </a:r>
            <a:r>
              <a:rPr sz="3200" spc="-13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to</a:t>
            </a:r>
            <a:r>
              <a:rPr sz="3200" spc="50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your html</a:t>
            </a:r>
            <a:r>
              <a:rPr sz="3200" spc="49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markup. </a:t>
            </a:r>
            <a:r>
              <a:rPr sz="3200" spc="1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</a:t>
            </a:r>
            <a:r>
              <a:rPr sz="3200" spc="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reference</a:t>
            </a:r>
            <a:r>
              <a:rPr sz="3200" spc="-7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that</a:t>
            </a:r>
            <a:r>
              <a:rPr sz="3200" spc="79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ID</a:t>
            </a:r>
            <a:r>
              <a:rPr sz="3200" spc="-17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r>
              <a:rPr sz="3200" spc="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your</a:t>
            </a:r>
            <a:r>
              <a:rPr sz="3200" spc="3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css with</a:t>
            </a:r>
            <a:r>
              <a:rPr sz="3200" spc="20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hash.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00543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0"/>
              </a:spcBef>
            </a:pPr>
            <a:endParaRPr sz="1200"/>
          </a:p>
          <a:p>
            <a:pPr marL="3065743">
              <a:lnSpc>
                <a:spcPct val="95825"/>
              </a:lnSpc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Class</a:t>
            </a:r>
            <a:r>
              <a:rPr sz="4800" spc="67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Selectors</a:t>
            </a:r>
            <a:endParaRPr sz="4800">
              <a:latin typeface="Times New Roman"/>
              <a:cs typeface="Times New Roman"/>
            </a:endParaRPr>
          </a:p>
          <a:p>
            <a:pPr marL="684493">
              <a:lnSpc>
                <a:spcPct val="94401"/>
              </a:lnSpc>
              <a:spcBef>
                <a:spcPts val="7213"/>
              </a:spcBef>
            </a:pPr>
            <a:r>
              <a:rPr b="1" dirty="0">
                <a:solidFill>
                  <a:srgbClr val="FEFFFF"/>
                </a:solidFill>
                <a:latin typeface="Courier New"/>
                <a:cs typeface="Courier New"/>
              </a:rPr>
              <a:t>CSS</a:t>
            </a:r>
            <a:endParaRPr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360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.ingredients {declaration}</a:t>
            </a:r>
            <a:endParaRPr sz="3600"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3520"/>
              </a:spcBef>
            </a:pPr>
            <a:r>
              <a:rPr b="1" dirty="0">
                <a:solidFill>
                  <a:srgbClr val="FEFFFF"/>
                </a:solidFill>
                <a:latin typeface="Courier New"/>
                <a:cs typeface="Courier New"/>
              </a:rPr>
              <a:t>HTML</a:t>
            </a:r>
            <a:endParaRPr>
              <a:latin typeface="Courier New"/>
              <a:cs typeface="Courier New"/>
            </a:endParaRPr>
          </a:p>
          <a:p>
            <a:pPr marL="684493">
              <a:lnSpc>
                <a:spcPct val="94401"/>
              </a:lnSpc>
              <a:spcBef>
                <a:spcPts val="1462"/>
              </a:spcBef>
            </a:pPr>
            <a:r>
              <a:rPr sz="3600" dirty="0">
                <a:solidFill>
                  <a:srgbClr val="FEFFFF"/>
                </a:solidFill>
                <a:latin typeface="Courier New"/>
                <a:cs typeface="Courier New"/>
              </a:rPr>
              <a:t>&lt;ul class=”ingredients”&gt;</a:t>
            </a:r>
            <a:endParaRPr sz="3600">
              <a:latin typeface="Courier New"/>
              <a:cs typeface="Courier New"/>
            </a:endParaRPr>
          </a:p>
          <a:p>
            <a:pPr marL="595593" marR="918861">
              <a:lnSpc>
                <a:spcPct val="98987"/>
              </a:lnSpc>
              <a:spcBef>
                <a:spcPts val="11731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-10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class</a:t>
            </a:r>
            <a:r>
              <a:rPr sz="3200" spc="46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an</a:t>
            </a:r>
            <a:r>
              <a:rPr sz="3200" spc="42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html</a:t>
            </a:r>
            <a:r>
              <a:rPr sz="3200" spc="49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attribute</a:t>
            </a:r>
            <a:r>
              <a:rPr sz="3200" spc="-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that</a:t>
            </a:r>
            <a:r>
              <a:rPr sz="3200" spc="79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added</a:t>
            </a:r>
            <a:r>
              <a:rPr sz="3200" spc="-13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to</a:t>
            </a:r>
            <a:r>
              <a:rPr sz="3200" spc="50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your html</a:t>
            </a:r>
            <a:r>
              <a:rPr sz="3200" spc="49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markup. </a:t>
            </a:r>
            <a:r>
              <a:rPr sz="3200" spc="1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</a:t>
            </a:r>
            <a:r>
              <a:rPr sz="3200" spc="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reference</a:t>
            </a:r>
            <a:r>
              <a:rPr sz="3200" spc="-7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that</a:t>
            </a:r>
            <a:r>
              <a:rPr sz="3200" spc="79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ID</a:t>
            </a:r>
            <a:r>
              <a:rPr sz="3200" spc="-17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r>
              <a:rPr sz="3200" spc="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your</a:t>
            </a:r>
            <a:r>
              <a:rPr sz="3200" spc="3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css with</a:t>
            </a:r>
            <a:r>
              <a:rPr sz="3200" spc="20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period.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92100" y="-101600"/>
            <a:ext cx="10769600" cy="2019300"/>
          </a:xfrm>
          <a:custGeom>
            <a:avLst/>
            <a:gdLst/>
            <a:ahLst/>
            <a:cxnLst/>
            <a:rect l="l" t="t" r="r" b="b"/>
            <a:pathLst>
              <a:path w="10769600" h="2019300">
                <a:moveTo>
                  <a:pt x="10452100" y="101600"/>
                </a:moveTo>
                <a:lnTo>
                  <a:pt x="292100" y="101600"/>
                </a:lnTo>
                <a:lnTo>
                  <a:pt x="292100" y="2019300"/>
                </a:lnTo>
                <a:lnTo>
                  <a:pt x="10452100" y="2019300"/>
                </a:lnTo>
                <a:lnTo>
                  <a:pt x="10452100" y="101600"/>
                </a:lnTo>
                <a:close/>
              </a:path>
            </a:pathLst>
          </a:custGeom>
          <a:solidFill>
            <a:srgbClr val="75D5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2494" y="203200"/>
            <a:ext cx="622300" cy="622298"/>
          </a:xfrm>
          <a:custGeom>
            <a:avLst/>
            <a:gdLst/>
            <a:ahLst/>
            <a:cxnLst/>
            <a:rect l="l" t="t" r="r" b="b"/>
            <a:pathLst>
              <a:path w="622300" h="622298">
                <a:moveTo>
                  <a:pt x="361580" y="618228"/>
                </a:moveTo>
                <a:lnTo>
                  <a:pt x="385880" y="613261"/>
                </a:lnTo>
                <a:lnTo>
                  <a:pt x="409454" y="606445"/>
                </a:lnTo>
                <a:lnTo>
                  <a:pt x="432220" y="597860"/>
                </a:lnTo>
                <a:lnTo>
                  <a:pt x="454099" y="587587"/>
                </a:lnTo>
                <a:lnTo>
                  <a:pt x="475010" y="575705"/>
                </a:lnTo>
                <a:lnTo>
                  <a:pt x="494874" y="562294"/>
                </a:lnTo>
                <a:lnTo>
                  <a:pt x="513609" y="547434"/>
                </a:lnTo>
                <a:lnTo>
                  <a:pt x="531136" y="531206"/>
                </a:lnTo>
                <a:lnTo>
                  <a:pt x="547374" y="513688"/>
                </a:lnTo>
                <a:lnTo>
                  <a:pt x="562244" y="494961"/>
                </a:lnTo>
                <a:lnTo>
                  <a:pt x="575664" y="475105"/>
                </a:lnTo>
                <a:lnTo>
                  <a:pt x="587556" y="454200"/>
                </a:lnTo>
                <a:lnTo>
                  <a:pt x="597838" y="432325"/>
                </a:lnTo>
                <a:lnTo>
                  <a:pt x="606430" y="409560"/>
                </a:lnTo>
                <a:lnTo>
                  <a:pt x="613253" y="385986"/>
                </a:lnTo>
                <a:lnTo>
                  <a:pt x="618225" y="361683"/>
                </a:lnTo>
                <a:lnTo>
                  <a:pt x="621268" y="336730"/>
                </a:lnTo>
                <a:lnTo>
                  <a:pt x="622300" y="311207"/>
                </a:lnTo>
                <a:lnTo>
                  <a:pt x="621268" y="285688"/>
                </a:lnTo>
                <a:lnTo>
                  <a:pt x="618225" y="260736"/>
                </a:lnTo>
                <a:lnTo>
                  <a:pt x="613253" y="236432"/>
                </a:lnTo>
                <a:lnTo>
                  <a:pt x="606430" y="212855"/>
                </a:lnTo>
                <a:lnTo>
                  <a:pt x="597838" y="190086"/>
                </a:lnTo>
                <a:lnTo>
                  <a:pt x="587556" y="168205"/>
                </a:lnTo>
                <a:lnTo>
                  <a:pt x="575664" y="147292"/>
                </a:lnTo>
                <a:lnTo>
                  <a:pt x="562244" y="127427"/>
                </a:lnTo>
                <a:lnTo>
                  <a:pt x="547374" y="108691"/>
                </a:lnTo>
                <a:lnTo>
                  <a:pt x="531136" y="91164"/>
                </a:lnTo>
                <a:lnTo>
                  <a:pt x="513609" y="74925"/>
                </a:lnTo>
                <a:lnTo>
                  <a:pt x="494874" y="60055"/>
                </a:lnTo>
                <a:lnTo>
                  <a:pt x="475010" y="46634"/>
                </a:lnTo>
                <a:lnTo>
                  <a:pt x="454099" y="34743"/>
                </a:lnTo>
                <a:lnTo>
                  <a:pt x="432220" y="24461"/>
                </a:lnTo>
                <a:lnTo>
                  <a:pt x="409454" y="15869"/>
                </a:lnTo>
                <a:lnTo>
                  <a:pt x="385880" y="9046"/>
                </a:lnTo>
                <a:lnTo>
                  <a:pt x="361580" y="4074"/>
                </a:lnTo>
                <a:lnTo>
                  <a:pt x="336632" y="1031"/>
                </a:lnTo>
                <a:lnTo>
                  <a:pt x="311149" y="1"/>
                </a:lnTo>
                <a:lnTo>
                  <a:pt x="285597" y="1031"/>
                </a:lnTo>
                <a:lnTo>
                  <a:pt x="260645" y="4074"/>
                </a:lnTo>
                <a:lnTo>
                  <a:pt x="236343" y="9046"/>
                </a:lnTo>
                <a:lnTo>
                  <a:pt x="212769" y="15869"/>
                </a:lnTo>
                <a:lnTo>
                  <a:pt x="190004" y="24461"/>
                </a:lnTo>
                <a:lnTo>
                  <a:pt x="168128" y="34743"/>
                </a:lnTo>
                <a:lnTo>
                  <a:pt x="147220" y="46634"/>
                </a:lnTo>
                <a:lnTo>
                  <a:pt x="127362" y="60055"/>
                </a:lnTo>
                <a:lnTo>
                  <a:pt x="108633" y="74925"/>
                </a:lnTo>
                <a:lnTo>
                  <a:pt x="91112" y="91164"/>
                </a:lnTo>
                <a:lnTo>
                  <a:pt x="74881" y="108691"/>
                </a:lnTo>
                <a:lnTo>
                  <a:pt x="60018" y="127427"/>
                </a:lnTo>
                <a:lnTo>
                  <a:pt x="46605" y="147292"/>
                </a:lnTo>
                <a:lnTo>
                  <a:pt x="34720" y="168205"/>
                </a:lnTo>
                <a:lnTo>
                  <a:pt x="24444" y="190086"/>
                </a:lnTo>
                <a:lnTo>
                  <a:pt x="15858" y="212855"/>
                </a:lnTo>
                <a:lnTo>
                  <a:pt x="9040" y="236432"/>
                </a:lnTo>
                <a:lnTo>
                  <a:pt x="4071" y="260736"/>
                </a:lnTo>
                <a:lnTo>
                  <a:pt x="1031" y="285688"/>
                </a:lnTo>
                <a:lnTo>
                  <a:pt x="5" y="311081"/>
                </a:lnTo>
                <a:lnTo>
                  <a:pt x="5" y="311332"/>
                </a:lnTo>
                <a:lnTo>
                  <a:pt x="1031" y="336730"/>
                </a:lnTo>
                <a:lnTo>
                  <a:pt x="4071" y="361683"/>
                </a:lnTo>
                <a:lnTo>
                  <a:pt x="9040" y="385986"/>
                </a:lnTo>
                <a:lnTo>
                  <a:pt x="15858" y="409560"/>
                </a:lnTo>
                <a:lnTo>
                  <a:pt x="24444" y="432325"/>
                </a:lnTo>
                <a:lnTo>
                  <a:pt x="34720" y="454200"/>
                </a:lnTo>
                <a:lnTo>
                  <a:pt x="46605" y="475105"/>
                </a:lnTo>
                <a:lnTo>
                  <a:pt x="60018" y="494961"/>
                </a:lnTo>
                <a:lnTo>
                  <a:pt x="74881" y="513688"/>
                </a:lnTo>
                <a:lnTo>
                  <a:pt x="91112" y="531206"/>
                </a:lnTo>
                <a:lnTo>
                  <a:pt x="108633" y="547434"/>
                </a:lnTo>
                <a:lnTo>
                  <a:pt x="127362" y="562294"/>
                </a:lnTo>
                <a:lnTo>
                  <a:pt x="147220" y="575705"/>
                </a:lnTo>
                <a:lnTo>
                  <a:pt x="168128" y="587587"/>
                </a:lnTo>
                <a:lnTo>
                  <a:pt x="190004" y="597860"/>
                </a:lnTo>
                <a:lnTo>
                  <a:pt x="212769" y="606445"/>
                </a:lnTo>
                <a:lnTo>
                  <a:pt x="236343" y="613261"/>
                </a:lnTo>
                <a:lnTo>
                  <a:pt x="215503" y="463002"/>
                </a:lnTo>
                <a:lnTo>
                  <a:pt x="211861" y="465548"/>
                </a:lnTo>
                <a:lnTo>
                  <a:pt x="206970" y="465461"/>
                </a:lnTo>
                <a:lnTo>
                  <a:pt x="203366" y="462838"/>
                </a:lnTo>
                <a:lnTo>
                  <a:pt x="199762" y="460204"/>
                </a:lnTo>
                <a:lnTo>
                  <a:pt x="198224" y="455565"/>
                </a:lnTo>
                <a:lnTo>
                  <a:pt x="199534" y="451305"/>
                </a:lnTo>
                <a:lnTo>
                  <a:pt x="233212" y="341129"/>
                </a:lnTo>
                <a:lnTo>
                  <a:pt x="140497" y="271552"/>
                </a:lnTo>
                <a:lnTo>
                  <a:pt x="136930" y="268867"/>
                </a:lnTo>
                <a:lnTo>
                  <a:pt x="135442" y="264215"/>
                </a:lnTo>
                <a:lnTo>
                  <a:pt x="136804" y="259956"/>
                </a:lnTo>
                <a:lnTo>
                  <a:pt x="138178" y="255670"/>
                </a:lnTo>
                <a:lnTo>
                  <a:pt x="142097" y="252759"/>
                </a:lnTo>
                <a:lnTo>
                  <a:pt x="146597" y="252657"/>
                </a:lnTo>
                <a:lnTo>
                  <a:pt x="263046" y="250313"/>
                </a:lnTo>
                <a:lnTo>
                  <a:pt x="301249" y="141511"/>
                </a:lnTo>
                <a:lnTo>
                  <a:pt x="302736" y="137313"/>
                </a:lnTo>
                <a:lnTo>
                  <a:pt x="306682" y="134503"/>
                </a:lnTo>
                <a:lnTo>
                  <a:pt x="315592" y="134503"/>
                </a:lnTo>
                <a:lnTo>
                  <a:pt x="319587" y="137313"/>
                </a:lnTo>
                <a:lnTo>
                  <a:pt x="321063" y="141511"/>
                </a:lnTo>
                <a:lnTo>
                  <a:pt x="359266" y="250313"/>
                </a:lnTo>
                <a:lnTo>
                  <a:pt x="475715" y="252657"/>
                </a:lnTo>
                <a:lnTo>
                  <a:pt x="480189" y="252759"/>
                </a:lnTo>
                <a:lnTo>
                  <a:pt x="484121" y="255670"/>
                </a:lnTo>
                <a:lnTo>
                  <a:pt x="485495" y="259956"/>
                </a:lnTo>
                <a:lnTo>
                  <a:pt x="486857" y="264215"/>
                </a:lnTo>
                <a:lnTo>
                  <a:pt x="485382" y="268867"/>
                </a:lnTo>
                <a:lnTo>
                  <a:pt x="481815" y="271552"/>
                </a:lnTo>
                <a:lnTo>
                  <a:pt x="389087" y="341129"/>
                </a:lnTo>
                <a:lnTo>
                  <a:pt x="422777" y="451305"/>
                </a:lnTo>
                <a:lnTo>
                  <a:pt x="424088" y="455554"/>
                </a:lnTo>
                <a:lnTo>
                  <a:pt x="422550" y="460204"/>
                </a:lnTo>
                <a:lnTo>
                  <a:pt x="418946" y="462838"/>
                </a:lnTo>
                <a:lnTo>
                  <a:pt x="414925" y="464868"/>
                </a:lnTo>
                <a:lnTo>
                  <a:pt x="410664" y="464868"/>
                </a:lnTo>
                <a:lnTo>
                  <a:pt x="406808" y="463002"/>
                </a:lnTo>
                <a:lnTo>
                  <a:pt x="311143" y="397156"/>
                </a:lnTo>
                <a:lnTo>
                  <a:pt x="336632" y="621267"/>
                </a:lnTo>
                <a:lnTo>
                  <a:pt x="361580" y="618228"/>
                </a:lnTo>
                <a:close/>
              </a:path>
              <a:path w="622300" h="622298">
                <a:moveTo>
                  <a:pt x="336632" y="621267"/>
                </a:moveTo>
                <a:lnTo>
                  <a:pt x="311143" y="397156"/>
                </a:lnTo>
                <a:lnTo>
                  <a:pt x="215503" y="463002"/>
                </a:lnTo>
                <a:lnTo>
                  <a:pt x="236343" y="613261"/>
                </a:lnTo>
                <a:lnTo>
                  <a:pt x="260645" y="618228"/>
                </a:lnTo>
                <a:lnTo>
                  <a:pt x="285597" y="621267"/>
                </a:lnTo>
                <a:lnTo>
                  <a:pt x="311118" y="622298"/>
                </a:lnTo>
                <a:lnTo>
                  <a:pt x="336632" y="621267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647403" marR="3614608" algn="ctr">
              <a:lnSpc>
                <a:spcPct val="95825"/>
              </a:lnSpc>
              <a:spcBef>
                <a:spcPts val="7481"/>
              </a:spcBef>
            </a:pP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IDs</a:t>
            </a:r>
            <a:r>
              <a:rPr sz="3600" spc="-6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vs</a:t>
            </a:r>
            <a:r>
              <a:rPr sz="3600" spc="34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Classes</a:t>
            </a:r>
            <a:endParaRPr sz="3600">
              <a:latin typeface="Times New Roman"/>
              <a:cs typeface="Times New Roman"/>
            </a:endParaRPr>
          </a:p>
          <a:p>
            <a:pPr marL="849593" marR="1379719" algn="just">
              <a:lnSpc>
                <a:spcPct val="98987"/>
              </a:lnSpc>
              <a:spcBef>
                <a:spcPts val="8683"/>
              </a:spcBef>
            </a:pP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</a:t>
            </a:r>
            <a:r>
              <a:rPr sz="3200" spc="427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most </a:t>
            </a:r>
            <a:r>
              <a:rPr sz="3200" spc="3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important</a:t>
            </a:r>
            <a:r>
              <a:rPr sz="3200" spc="-66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difference</a:t>
            </a:r>
            <a:r>
              <a:rPr sz="3200" spc="-325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between</a:t>
            </a:r>
            <a:r>
              <a:rPr sz="3200" spc="35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IDs and</a:t>
            </a:r>
            <a:r>
              <a:rPr sz="3200" spc="76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classes </a:t>
            </a:r>
            <a:r>
              <a:rPr sz="3200" spc="117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that</a:t>
            </a:r>
            <a:r>
              <a:rPr sz="3200" spc="796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there</a:t>
            </a:r>
            <a:r>
              <a:rPr sz="3200" spc="-97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can</a:t>
            </a:r>
            <a:r>
              <a:rPr sz="3200" spc="56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be</a:t>
            </a:r>
            <a:r>
              <a:rPr sz="3200" spc="724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only</a:t>
            </a:r>
            <a:r>
              <a:rPr sz="3200" spc="257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one </a:t>
            </a:r>
            <a:r>
              <a:rPr sz="3200" spc="61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ID on</a:t>
            </a:r>
            <a:r>
              <a:rPr sz="3200" spc="477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page,</a:t>
            </a:r>
            <a:r>
              <a:rPr sz="3200" spc="-121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but</a:t>
            </a:r>
            <a:r>
              <a:rPr sz="3200" spc="724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multiple </a:t>
            </a:r>
            <a:r>
              <a:rPr sz="3200" spc="18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classes.</a:t>
            </a:r>
            <a:endParaRPr sz="3200">
              <a:latin typeface="Times New Roman"/>
              <a:cs typeface="Times New Roman"/>
            </a:endParaRPr>
          </a:p>
          <a:p>
            <a:pPr marL="849593" marR="2650125">
              <a:lnSpc>
                <a:spcPts val="5800"/>
              </a:lnSpc>
              <a:spcBef>
                <a:spcPts val="640"/>
              </a:spcBef>
            </a:pP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An</a:t>
            </a:r>
            <a:r>
              <a:rPr sz="3200" spc="6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ID</a:t>
            </a:r>
            <a:r>
              <a:rPr sz="3200" spc="-17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more </a:t>
            </a:r>
            <a:r>
              <a:rPr sz="3200" spc="8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specific</a:t>
            </a:r>
            <a:r>
              <a:rPr sz="3200" spc="-45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than  a</a:t>
            </a:r>
            <a:r>
              <a:rPr sz="3200" spc="27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class. An</a:t>
            </a:r>
            <a:r>
              <a:rPr sz="3200" spc="6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element</a:t>
            </a:r>
            <a:r>
              <a:rPr sz="3200" spc="-8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can</a:t>
            </a:r>
            <a:r>
              <a:rPr sz="3200" spc="56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have</a:t>
            </a:r>
            <a:r>
              <a:rPr sz="3200" spc="69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both</a:t>
            </a:r>
            <a:r>
              <a:rPr sz="3200" spc="-105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an</a:t>
            </a:r>
            <a:r>
              <a:rPr sz="3200" spc="42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ID</a:t>
            </a:r>
            <a:r>
              <a:rPr sz="3200" spc="-17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  <a:p>
            <a:pPr marL="849593" marR="6314425" algn="just">
              <a:lnSpc>
                <a:spcPts val="3329"/>
              </a:lnSpc>
            </a:pP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multiple </a:t>
            </a:r>
            <a:r>
              <a:rPr sz="3200" spc="18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classes.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92100" y="-101600"/>
            <a:ext cx="10769600" cy="2019300"/>
          </a:xfrm>
          <a:custGeom>
            <a:avLst/>
            <a:gdLst/>
            <a:ahLst/>
            <a:cxnLst/>
            <a:rect l="l" t="t" r="r" b="b"/>
            <a:pathLst>
              <a:path w="10769600" h="2019300">
                <a:moveTo>
                  <a:pt x="10452100" y="101600"/>
                </a:moveTo>
                <a:lnTo>
                  <a:pt x="292100" y="101600"/>
                </a:lnTo>
                <a:lnTo>
                  <a:pt x="292100" y="2019300"/>
                </a:lnTo>
                <a:lnTo>
                  <a:pt x="10452100" y="2019300"/>
                </a:lnTo>
                <a:lnTo>
                  <a:pt x="10452100" y="101600"/>
                </a:lnTo>
                <a:close/>
              </a:path>
            </a:pathLst>
          </a:custGeom>
          <a:solidFill>
            <a:srgbClr val="75D5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2494" y="203200"/>
            <a:ext cx="622300" cy="622298"/>
          </a:xfrm>
          <a:custGeom>
            <a:avLst/>
            <a:gdLst/>
            <a:ahLst/>
            <a:cxnLst/>
            <a:rect l="l" t="t" r="r" b="b"/>
            <a:pathLst>
              <a:path w="622300" h="622298">
                <a:moveTo>
                  <a:pt x="361580" y="618228"/>
                </a:moveTo>
                <a:lnTo>
                  <a:pt x="385880" y="613261"/>
                </a:lnTo>
                <a:lnTo>
                  <a:pt x="409454" y="606445"/>
                </a:lnTo>
                <a:lnTo>
                  <a:pt x="432220" y="597860"/>
                </a:lnTo>
                <a:lnTo>
                  <a:pt x="454099" y="587587"/>
                </a:lnTo>
                <a:lnTo>
                  <a:pt x="475010" y="575705"/>
                </a:lnTo>
                <a:lnTo>
                  <a:pt x="494874" y="562294"/>
                </a:lnTo>
                <a:lnTo>
                  <a:pt x="513609" y="547434"/>
                </a:lnTo>
                <a:lnTo>
                  <a:pt x="531136" y="531206"/>
                </a:lnTo>
                <a:lnTo>
                  <a:pt x="547374" y="513688"/>
                </a:lnTo>
                <a:lnTo>
                  <a:pt x="562244" y="494961"/>
                </a:lnTo>
                <a:lnTo>
                  <a:pt x="575664" y="475105"/>
                </a:lnTo>
                <a:lnTo>
                  <a:pt x="587556" y="454200"/>
                </a:lnTo>
                <a:lnTo>
                  <a:pt x="597838" y="432325"/>
                </a:lnTo>
                <a:lnTo>
                  <a:pt x="606430" y="409560"/>
                </a:lnTo>
                <a:lnTo>
                  <a:pt x="613253" y="385986"/>
                </a:lnTo>
                <a:lnTo>
                  <a:pt x="618225" y="361683"/>
                </a:lnTo>
                <a:lnTo>
                  <a:pt x="621268" y="336730"/>
                </a:lnTo>
                <a:lnTo>
                  <a:pt x="622300" y="311207"/>
                </a:lnTo>
                <a:lnTo>
                  <a:pt x="621268" y="285688"/>
                </a:lnTo>
                <a:lnTo>
                  <a:pt x="618225" y="260736"/>
                </a:lnTo>
                <a:lnTo>
                  <a:pt x="613253" y="236432"/>
                </a:lnTo>
                <a:lnTo>
                  <a:pt x="606430" y="212855"/>
                </a:lnTo>
                <a:lnTo>
                  <a:pt x="597838" y="190086"/>
                </a:lnTo>
                <a:lnTo>
                  <a:pt x="587556" y="168205"/>
                </a:lnTo>
                <a:lnTo>
                  <a:pt x="575664" y="147292"/>
                </a:lnTo>
                <a:lnTo>
                  <a:pt x="562244" y="127427"/>
                </a:lnTo>
                <a:lnTo>
                  <a:pt x="547374" y="108691"/>
                </a:lnTo>
                <a:lnTo>
                  <a:pt x="531136" y="91164"/>
                </a:lnTo>
                <a:lnTo>
                  <a:pt x="513609" y="74925"/>
                </a:lnTo>
                <a:lnTo>
                  <a:pt x="494874" y="60055"/>
                </a:lnTo>
                <a:lnTo>
                  <a:pt x="475010" y="46634"/>
                </a:lnTo>
                <a:lnTo>
                  <a:pt x="454099" y="34743"/>
                </a:lnTo>
                <a:lnTo>
                  <a:pt x="432220" y="24461"/>
                </a:lnTo>
                <a:lnTo>
                  <a:pt x="409454" y="15869"/>
                </a:lnTo>
                <a:lnTo>
                  <a:pt x="385880" y="9046"/>
                </a:lnTo>
                <a:lnTo>
                  <a:pt x="361580" y="4074"/>
                </a:lnTo>
                <a:lnTo>
                  <a:pt x="336632" y="1031"/>
                </a:lnTo>
                <a:lnTo>
                  <a:pt x="311149" y="1"/>
                </a:lnTo>
                <a:lnTo>
                  <a:pt x="285597" y="1031"/>
                </a:lnTo>
                <a:lnTo>
                  <a:pt x="260645" y="4074"/>
                </a:lnTo>
                <a:lnTo>
                  <a:pt x="236343" y="9046"/>
                </a:lnTo>
                <a:lnTo>
                  <a:pt x="212769" y="15869"/>
                </a:lnTo>
                <a:lnTo>
                  <a:pt x="190004" y="24461"/>
                </a:lnTo>
                <a:lnTo>
                  <a:pt x="168128" y="34743"/>
                </a:lnTo>
                <a:lnTo>
                  <a:pt x="147220" y="46634"/>
                </a:lnTo>
                <a:lnTo>
                  <a:pt x="127362" y="60055"/>
                </a:lnTo>
                <a:lnTo>
                  <a:pt x="108633" y="74925"/>
                </a:lnTo>
                <a:lnTo>
                  <a:pt x="91112" y="91164"/>
                </a:lnTo>
                <a:lnTo>
                  <a:pt x="74881" y="108691"/>
                </a:lnTo>
                <a:lnTo>
                  <a:pt x="60018" y="127427"/>
                </a:lnTo>
                <a:lnTo>
                  <a:pt x="46605" y="147292"/>
                </a:lnTo>
                <a:lnTo>
                  <a:pt x="34720" y="168205"/>
                </a:lnTo>
                <a:lnTo>
                  <a:pt x="24444" y="190086"/>
                </a:lnTo>
                <a:lnTo>
                  <a:pt x="15858" y="212855"/>
                </a:lnTo>
                <a:lnTo>
                  <a:pt x="9040" y="236432"/>
                </a:lnTo>
                <a:lnTo>
                  <a:pt x="4071" y="260736"/>
                </a:lnTo>
                <a:lnTo>
                  <a:pt x="1031" y="285688"/>
                </a:lnTo>
                <a:lnTo>
                  <a:pt x="5" y="311081"/>
                </a:lnTo>
                <a:lnTo>
                  <a:pt x="5" y="311332"/>
                </a:lnTo>
                <a:lnTo>
                  <a:pt x="1031" y="336730"/>
                </a:lnTo>
                <a:lnTo>
                  <a:pt x="4071" y="361683"/>
                </a:lnTo>
                <a:lnTo>
                  <a:pt x="9040" y="385986"/>
                </a:lnTo>
                <a:lnTo>
                  <a:pt x="15858" y="409560"/>
                </a:lnTo>
                <a:lnTo>
                  <a:pt x="24444" y="432325"/>
                </a:lnTo>
                <a:lnTo>
                  <a:pt x="34720" y="454200"/>
                </a:lnTo>
                <a:lnTo>
                  <a:pt x="46605" y="475105"/>
                </a:lnTo>
                <a:lnTo>
                  <a:pt x="60018" y="494961"/>
                </a:lnTo>
                <a:lnTo>
                  <a:pt x="74881" y="513688"/>
                </a:lnTo>
                <a:lnTo>
                  <a:pt x="91112" y="531206"/>
                </a:lnTo>
                <a:lnTo>
                  <a:pt x="108633" y="547434"/>
                </a:lnTo>
                <a:lnTo>
                  <a:pt x="127362" y="562294"/>
                </a:lnTo>
                <a:lnTo>
                  <a:pt x="147220" y="575705"/>
                </a:lnTo>
                <a:lnTo>
                  <a:pt x="168128" y="587587"/>
                </a:lnTo>
                <a:lnTo>
                  <a:pt x="190004" y="597860"/>
                </a:lnTo>
                <a:lnTo>
                  <a:pt x="212769" y="606445"/>
                </a:lnTo>
                <a:lnTo>
                  <a:pt x="236343" y="613261"/>
                </a:lnTo>
                <a:lnTo>
                  <a:pt x="215503" y="463002"/>
                </a:lnTo>
                <a:lnTo>
                  <a:pt x="211861" y="465548"/>
                </a:lnTo>
                <a:lnTo>
                  <a:pt x="206970" y="465461"/>
                </a:lnTo>
                <a:lnTo>
                  <a:pt x="203366" y="462838"/>
                </a:lnTo>
                <a:lnTo>
                  <a:pt x="199762" y="460204"/>
                </a:lnTo>
                <a:lnTo>
                  <a:pt x="198224" y="455565"/>
                </a:lnTo>
                <a:lnTo>
                  <a:pt x="199534" y="451305"/>
                </a:lnTo>
                <a:lnTo>
                  <a:pt x="233212" y="341129"/>
                </a:lnTo>
                <a:lnTo>
                  <a:pt x="140497" y="271552"/>
                </a:lnTo>
                <a:lnTo>
                  <a:pt x="136930" y="268867"/>
                </a:lnTo>
                <a:lnTo>
                  <a:pt x="135442" y="264215"/>
                </a:lnTo>
                <a:lnTo>
                  <a:pt x="136804" y="259956"/>
                </a:lnTo>
                <a:lnTo>
                  <a:pt x="138178" y="255670"/>
                </a:lnTo>
                <a:lnTo>
                  <a:pt x="142097" y="252759"/>
                </a:lnTo>
                <a:lnTo>
                  <a:pt x="146597" y="252657"/>
                </a:lnTo>
                <a:lnTo>
                  <a:pt x="263046" y="250313"/>
                </a:lnTo>
                <a:lnTo>
                  <a:pt x="301249" y="141511"/>
                </a:lnTo>
                <a:lnTo>
                  <a:pt x="302736" y="137313"/>
                </a:lnTo>
                <a:lnTo>
                  <a:pt x="306682" y="134503"/>
                </a:lnTo>
                <a:lnTo>
                  <a:pt x="315592" y="134503"/>
                </a:lnTo>
                <a:lnTo>
                  <a:pt x="319587" y="137313"/>
                </a:lnTo>
                <a:lnTo>
                  <a:pt x="321063" y="141511"/>
                </a:lnTo>
                <a:lnTo>
                  <a:pt x="359266" y="250313"/>
                </a:lnTo>
                <a:lnTo>
                  <a:pt x="475715" y="252657"/>
                </a:lnTo>
                <a:lnTo>
                  <a:pt x="480189" y="252759"/>
                </a:lnTo>
                <a:lnTo>
                  <a:pt x="484121" y="255670"/>
                </a:lnTo>
                <a:lnTo>
                  <a:pt x="485495" y="259956"/>
                </a:lnTo>
                <a:lnTo>
                  <a:pt x="486857" y="264215"/>
                </a:lnTo>
                <a:lnTo>
                  <a:pt x="485382" y="268867"/>
                </a:lnTo>
                <a:lnTo>
                  <a:pt x="481815" y="271552"/>
                </a:lnTo>
                <a:lnTo>
                  <a:pt x="389087" y="341129"/>
                </a:lnTo>
                <a:lnTo>
                  <a:pt x="422777" y="451305"/>
                </a:lnTo>
                <a:lnTo>
                  <a:pt x="424088" y="455554"/>
                </a:lnTo>
                <a:lnTo>
                  <a:pt x="422550" y="460204"/>
                </a:lnTo>
                <a:lnTo>
                  <a:pt x="418946" y="462838"/>
                </a:lnTo>
                <a:lnTo>
                  <a:pt x="414925" y="464868"/>
                </a:lnTo>
                <a:lnTo>
                  <a:pt x="410664" y="464868"/>
                </a:lnTo>
                <a:lnTo>
                  <a:pt x="406808" y="463002"/>
                </a:lnTo>
                <a:lnTo>
                  <a:pt x="311143" y="397156"/>
                </a:lnTo>
                <a:lnTo>
                  <a:pt x="336632" y="621267"/>
                </a:lnTo>
                <a:lnTo>
                  <a:pt x="361580" y="618228"/>
                </a:lnTo>
                <a:close/>
              </a:path>
              <a:path w="622300" h="622298">
                <a:moveTo>
                  <a:pt x="336632" y="621267"/>
                </a:moveTo>
                <a:lnTo>
                  <a:pt x="311143" y="397156"/>
                </a:lnTo>
                <a:lnTo>
                  <a:pt x="215503" y="463002"/>
                </a:lnTo>
                <a:lnTo>
                  <a:pt x="236343" y="613261"/>
                </a:lnTo>
                <a:lnTo>
                  <a:pt x="260645" y="618228"/>
                </a:lnTo>
                <a:lnTo>
                  <a:pt x="285597" y="621267"/>
                </a:lnTo>
                <a:lnTo>
                  <a:pt x="311118" y="622298"/>
                </a:lnTo>
                <a:lnTo>
                  <a:pt x="336632" y="621267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8104" y="3697984"/>
            <a:ext cx="704881" cy="416811"/>
          </a:xfrm>
          <a:custGeom>
            <a:avLst/>
            <a:gdLst/>
            <a:ahLst/>
            <a:cxnLst/>
            <a:rect l="l" t="t" r="r" b="b"/>
            <a:pathLst>
              <a:path w="704881" h="416811">
                <a:moveTo>
                  <a:pt x="439756" y="116953"/>
                </a:moveTo>
                <a:lnTo>
                  <a:pt x="465741" y="90273"/>
                </a:lnTo>
                <a:lnTo>
                  <a:pt x="483433" y="60747"/>
                </a:lnTo>
                <a:lnTo>
                  <a:pt x="498524" y="31191"/>
                </a:lnTo>
                <a:lnTo>
                  <a:pt x="508530" y="9632"/>
                </a:lnTo>
                <a:lnTo>
                  <a:pt x="502090" y="0"/>
                </a:lnTo>
                <a:lnTo>
                  <a:pt x="485982" y="0"/>
                </a:lnTo>
                <a:lnTo>
                  <a:pt x="453053" y="7336"/>
                </a:lnTo>
                <a:lnTo>
                  <a:pt x="427112" y="14617"/>
                </a:lnTo>
                <a:lnTo>
                  <a:pt x="401382" y="22611"/>
                </a:lnTo>
                <a:lnTo>
                  <a:pt x="375876" y="31311"/>
                </a:lnTo>
                <a:lnTo>
                  <a:pt x="350607" y="40709"/>
                </a:lnTo>
                <a:lnTo>
                  <a:pt x="325589" y="50797"/>
                </a:lnTo>
                <a:lnTo>
                  <a:pt x="300834" y="61570"/>
                </a:lnTo>
                <a:lnTo>
                  <a:pt x="276355" y="73019"/>
                </a:lnTo>
                <a:lnTo>
                  <a:pt x="252167" y="85137"/>
                </a:lnTo>
                <a:lnTo>
                  <a:pt x="228281" y="97917"/>
                </a:lnTo>
                <a:lnTo>
                  <a:pt x="204711" y="111352"/>
                </a:lnTo>
                <a:lnTo>
                  <a:pt x="181471" y="125435"/>
                </a:lnTo>
                <a:lnTo>
                  <a:pt x="158573" y="140157"/>
                </a:lnTo>
                <a:lnTo>
                  <a:pt x="136030" y="155513"/>
                </a:lnTo>
                <a:lnTo>
                  <a:pt x="113856" y="171495"/>
                </a:lnTo>
                <a:lnTo>
                  <a:pt x="92064" y="188096"/>
                </a:lnTo>
                <a:lnTo>
                  <a:pt x="70666" y="205307"/>
                </a:lnTo>
                <a:lnTo>
                  <a:pt x="49677" y="223123"/>
                </a:lnTo>
                <a:lnTo>
                  <a:pt x="29109" y="241536"/>
                </a:lnTo>
                <a:lnTo>
                  <a:pt x="8975" y="260539"/>
                </a:lnTo>
                <a:lnTo>
                  <a:pt x="0" y="273770"/>
                </a:lnTo>
                <a:lnTo>
                  <a:pt x="0" y="387280"/>
                </a:lnTo>
                <a:lnTo>
                  <a:pt x="3382" y="401019"/>
                </a:lnTo>
                <a:lnTo>
                  <a:pt x="12394" y="411319"/>
                </a:lnTo>
                <a:lnTo>
                  <a:pt x="25328" y="416504"/>
                </a:lnTo>
                <a:lnTo>
                  <a:pt x="29627" y="416811"/>
                </a:lnTo>
                <a:lnTo>
                  <a:pt x="704881" y="416811"/>
                </a:lnTo>
                <a:lnTo>
                  <a:pt x="695997" y="378943"/>
                </a:lnTo>
                <a:lnTo>
                  <a:pt x="684960" y="344344"/>
                </a:lnTo>
                <a:lnTo>
                  <a:pt x="672053" y="312870"/>
                </a:lnTo>
                <a:lnTo>
                  <a:pt x="657559" y="284377"/>
                </a:lnTo>
                <a:lnTo>
                  <a:pt x="641758" y="258723"/>
                </a:lnTo>
                <a:lnTo>
                  <a:pt x="624933" y="235764"/>
                </a:lnTo>
                <a:lnTo>
                  <a:pt x="607366" y="215356"/>
                </a:lnTo>
                <a:lnTo>
                  <a:pt x="589339" y="197357"/>
                </a:lnTo>
                <a:lnTo>
                  <a:pt x="571134" y="181621"/>
                </a:lnTo>
                <a:lnTo>
                  <a:pt x="535316" y="156370"/>
                </a:lnTo>
                <a:lnTo>
                  <a:pt x="502169" y="138454"/>
                </a:lnTo>
                <a:lnTo>
                  <a:pt x="473949" y="126727"/>
                </a:lnTo>
                <a:lnTo>
                  <a:pt x="445791" y="118230"/>
                </a:lnTo>
                <a:lnTo>
                  <a:pt x="439756" y="116953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2992" y="3698036"/>
            <a:ext cx="704823" cy="416754"/>
          </a:xfrm>
          <a:custGeom>
            <a:avLst/>
            <a:gdLst/>
            <a:ahLst/>
            <a:cxnLst/>
            <a:rect l="l" t="t" r="r" b="b"/>
            <a:pathLst>
              <a:path w="704823" h="416754">
                <a:moveTo>
                  <a:pt x="688972" y="413391"/>
                </a:moveTo>
                <a:lnTo>
                  <a:pt x="699308" y="404420"/>
                </a:lnTo>
                <a:lnTo>
                  <a:pt x="704514" y="391518"/>
                </a:lnTo>
                <a:lnTo>
                  <a:pt x="704809" y="387417"/>
                </a:lnTo>
                <a:lnTo>
                  <a:pt x="704809" y="273679"/>
                </a:lnTo>
                <a:lnTo>
                  <a:pt x="695849" y="260482"/>
                </a:lnTo>
                <a:lnTo>
                  <a:pt x="676164" y="241900"/>
                </a:lnTo>
                <a:lnTo>
                  <a:pt x="656062" y="223880"/>
                </a:lnTo>
                <a:lnTo>
                  <a:pt x="635556" y="206429"/>
                </a:lnTo>
                <a:lnTo>
                  <a:pt x="614659" y="189554"/>
                </a:lnTo>
                <a:lnTo>
                  <a:pt x="593381" y="173262"/>
                </a:lnTo>
                <a:lnTo>
                  <a:pt x="571738" y="157560"/>
                </a:lnTo>
                <a:lnTo>
                  <a:pt x="549739" y="142455"/>
                </a:lnTo>
                <a:lnTo>
                  <a:pt x="527400" y="127954"/>
                </a:lnTo>
                <a:lnTo>
                  <a:pt x="504731" y="114063"/>
                </a:lnTo>
                <a:lnTo>
                  <a:pt x="481745" y="100791"/>
                </a:lnTo>
                <a:lnTo>
                  <a:pt x="458455" y="88143"/>
                </a:lnTo>
                <a:lnTo>
                  <a:pt x="434873" y="76127"/>
                </a:lnTo>
                <a:lnTo>
                  <a:pt x="411013" y="64750"/>
                </a:lnTo>
                <a:lnTo>
                  <a:pt x="386885" y="54019"/>
                </a:lnTo>
                <a:lnTo>
                  <a:pt x="362504" y="43941"/>
                </a:lnTo>
                <a:lnTo>
                  <a:pt x="337881" y="34522"/>
                </a:lnTo>
                <a:lnTo>
                  <a:pt x="313029" y="25771"/>
                </a:lnTo>
                <a:lnTo>
                  <a:pt x="287960" y="17693"/>
                </a:lnTo>
                <a:lnTo>
                  <a:pt x="262687" y="10296"/>
                </a:lnTo>
                <a:lnTo>
                  <a:pt x="237223" y="3587"/>
                </a:lnTo>
                <a:lnTo>
                  <a:pt x="232878" y="1291"/>
                </a:lnTo>
                <a:lnTo>
                  <a:pt x="228018" y="0"/>
                </a:lnTo>
                <a:lnTo>
                  <a:pt x="202704" y="0"/>
                </a:lnTo>
                <a:lnTo>
                  <a:pt x="197872" y="1176"/>
                </a:lnTo>
                <a:lnTo>
                  <a:pt x="193615" y="3472"/>
                </a:lnTo>
                <a:lnTo>
                  <a:pt x="194779" y="6088"/>
                </a:lnTo>
                <a:lnTo>
                  <a:pt x="197979" y="13270"/>
                </a:lnTo>
                <a:lnTo>
                  <a:pt x="202931" y="24011"/>
                </a:lnTo>
                <a:lnTo>
                  <a:pt x="209326" y="37309"/>
                </a:lnTo>
                <a:lnTo>
                  <a:pt x="216854" y="52160"/>
                </a:lnTo>
                <a:lnTo>
                  <a:pt x="225204" y="67560"/>
                </a:lnTo>
                <a:lnTo>
                  <a:pt x="234065" y="82505"/>
                </a:lnTo>
                <a:lnTo>
                  <a:pt x="243127" y="95991"/>
                </a:lnTo>
                <a:lnTo>
                  <a:pt x="252080" y="107015"/>
                </a:lnTo>
                <a:lnTo>
                  <a:pt x="260614" y="114572"/>
                </a:lnTo>
                <a:lnTo>
                  <a:pt x="265038" y="116895"/>
                </a:lnTo>
                <a:lnTo>
                  <a:pt x="263483" y="117191"/>
                </a:lnTo>
                <a:lnTo>
                  <a:pt x="230854" y="126670"/>
                </a:lnTo>
                <a:lnTo>
                  <a:pt x="202642" y="138397"/>
                </a:lnTo>
                <a:lnTo>
                  <a:pt x="169505" y="156312"/>
                </a:lnTo>
                <a:lnTo>
                  <a:pt x="133699" y="181563"/>
                </a:lnTo>
                <a:lnTo>
                  <a:pt x="115499" y="197299"/>
                </a:lnTo>
                <a:lnTo>
                  <a:pt x="97477" y="215299"/>
                </a:lnTo>
                <a:lnTo>
                  <a:pt x="79916" y="235707"/>
                </a:lnTo>
                <a:lnTo>
                  <a:pt x="63097" y="258666"/>
                </a:lnTo>
                <a:lnTo>
                  <a:pt x="47302" y="284320"/>
                </a:lnTo>
                <a:lnTo>
                  <a:pt x="32813" y="312812"/>
                </a:lnTo>
                <a:lnTo>
                  <a:pt x="19911" y="344286"/>
                </a:lnTo>
                <a:lnTo>
                  <a:pt x="8880" y="378886"/>
                </a:lnTo>
                <a:lnTo>
                  <a:pt x="0" y="416754"/>
                </a:lnTo>
                <a:lnTo>
                  <a:pt x="675195" y="416754"/>
                </a:lnTo>
                <a:lnTo>
                  <a:pt x="688972" y="413391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7786" y="2705320"/>
            <a:ext cx="750616" cy="1069778"/>
          </a:xfrm>
          <a:custGeom>
            <a:avLst/>
            <a:gdLst/>
            <a:ahLst/>
            <a:cxnLst/>
            <a:rect l="l" t="t" r="r" b="b"/>
            <a:pathLst>
              <a:path w="750616" h="1069778">
                <a:moveTo>
                  <a:pt x="82008" y="265733"/>
                </a:moveTo>
                <a:lnTo>
                  <a:pt x="76749" y="277145"/>
                </a:lnTo>
                <a:lnTo>
                  <a:pt x="71888" y="288791"/>
                </a:lnTo>
                <a:lnTo>
                  <a:pt x="67435" y="300661"/>
                </a:lnTo>
                <a:lnTo>
                  <a:pt x="63399" y="312745"/>
                </a:lnTo>
                <a:lnTo>
                  <a:pt x="59790" y="325034"/>
                </a:lnTo>
                <a:lnTo>
                  <a:pt x="56619" y="337519"/>
                </a:lnTo>
                <a:lnTo>
                  <a:pt x="53895" y="350189"/>
                </a:lnTo>
                <a:lnTo>
                  <a:pt x="51627" y="363035"/>
                </a:lnTo>
                <a:lnTo>
                  <a:pt x="49827" y="376048"/>
                </a:lnTo>
                <a:lnTo>
                  <a:pt x="48503" y="389218"/>
                </a:lnTo>
                <a:lnTo>
                  <a:pt x="47666" y="402535"/>
                </a:lnTo>
                <a:lnTo>
                  <a:pt x="47325" y="415990"/>
                </a:lnTo>
                <a:lnTo>
                  <a:pt x="47317" y="418371"/>
                </a:lnTo>
                <a:lnTo>
                  <a:pt x="47559" y="431488"/>
                </a:lnTo>
                <a:lnTo>
                  <a:pt x="48277" y="444476"/>
                </a:lnTo>
                <a:lnTo>
                  <a:pt x="49461" y="457327"/>
                </a:lnTo>
                <a:lnTo>
                  <a:pt x="51099" y="470031"/>
                </a:lnTo>
                <a:lnTo>
                  <a:pt x="53179" y="482579"/>
                </a:lnTo>
                <a:lnTo>
                  <a:pt x="55691" y="494961"/>
                </a:lnTo>
                <a:lnTo>
                  <a:pt x="58624" y="507168"/>
                </a:lnTo>
                <a:lnTo>
                  <a:pt x="61967" y="519191"/>
                </a:lnTo>
                <a:lnTo>
                  <a:pt x="64404" y="527058"/>
                </a:lnTo>
                <a:lnTo>
                  <a:pt x="53454" y="533952"/>
                </a:lnTo>
                <a:lnTo>
                  <a:pt x="44362" y="543273"/>
                </a:lnTo>
                <a:lnTo>
                  <a:pt x="37518" y="554611"/>
                </a:lnTo>
                <a:lnTo>
                  <a:pt x="33311" y="567553"/>
                </a:lnTo>
                <a:lnTo>
                  <a:pt x="32100" y="579694"/>
                </a:lnTo>
                <a:lnTo>
                  <a:pt x="33900" y="594434"/>
                </a:lnTo>
                <a:lnTo>
                  <a:pt x="38993" y="607758"/>
                </a:lnTo>
                <a:lnTo>
                  <a:pt x="46921" y="619179"/>
                </a:lnTo>
                <a:lnTo>
                  <a:pt x="57223" y="628210"/>
                </a:lnTo>
                <a:lnTo>
                  <a:pt x="69441" y="634363"/>
                </a:lnTo>
                <a:lnTo>
                  <a:pt x="83115" y="637152"/>
                </a:lnTo>
                <a:lnTo>
                  <a:pt x="87530" y="637266"/>
                </a:lnTo>
                <a:lnTo>
                  <a:pt x="88744" y="650104"/>
                </a:lnTo>
                <a:lnTo>
                  <a:pt x="90465" y="662920"/>
                </a:lnTo>
                <a:lnTo>
                  <a:pt x="92683" y="675696"/>
                </a:lnTo>
                <a:lnTo>
                  <a:pt x="95385" y="688410"/>
                </a:lnTo>
                <a:lnTo>
                  <a:pt x="98562" y="701043"/>
                </a:lnTo>
                <a:lnTo>
                  <a:pt x="102202" y="713573"/>
                </a:lnTo>
                <a:lnTo>
                  <a:pt x="106294" y="725981"/>
                </a:lnTo>
                <a:lnTo>
                  <a:pt x="110826" y="738247"/>
                </a:lnTo>
                <a:lnTo>
                  <a:pt x="115788" y="750350"/>
                </a:lnTo>
                <a:lnTo>
                  <a:pt x="121169" y="762269"/>
                </a:lnTo>
                <a:lnTo>
                  <a:pt x="126958" y="773985"/>
                </a:lnTo>
                <a:lnTo>
                  <a:pt x="133142" y="785477"/>
                </a:lnTo>
                <a:lnTo>
                  <a:pt x="139713" y="796725"/>
                </a:lnTo>
                <a:lnTo>
                  <a:pt x="146657" y="807708"/>
                </a:lnTo>
                <a:lnTo>
                  <a:pt x="153965" y="818407"/>
                </a:lnTo>
                <a:lnTo>
                  <a:pt x="161624" y="828800"/>
                </a:lnTo>
                <a:lnTo>
                  <a:pt x="169625" y="838868"/>
                </a:lnTo>
                <a:lnTo>
                  <a:pt x="177956" y="848591"/>
                </a:lnTo>
                <a:lnTo>
                  <a:pt x="186605" y="857947"/>
                </a:lnTo>
                <a:lnTo>
                  <a:pt x="193385" y="864801"/>
                </a:lnTo>
                <a:lnTo>
                  <a:pt x="193385" y="911754"/>
                </a:lnTo>
                <a:lnTo>
                  <a:pt x="200465" y="926911"/>
                </a:lnTo>
                <a:lnTo>
                  <a:pt x="209790" y="943006"/>
                </a:lnTo>
                <a:lnTo>
                  <a:pt x="215976" y="952954"/>
                </a:lnTo>
                <a:lnTo>
                  <a:pt x="223114" y="963818"/>
                </a:lnTo>
                <a:lnTo>
                  <a:pt x="231159" y="975334"/>
                </a:lnTo>
                <a:lnTo>
                  <a:pt x="240061" y="987239"/>
                </a:lnTo>
                <a:lnTo>
                  <a:pt x="249776" y="999271"/>
                </a:lnTo>
                <a:lnTo>
                  <a:pt x="260255" y="1011165"/>
                </a:lnTo>
                <a:lnTo>
                  <a:pt x="271452" y="1022659"/>
                </a:lnTo>
                <a:lnTo>
                  <a:pt x="283319" y="1033490"/>
                </a:lnTo>
                <a:lnTo>
                  <a:pt x="295811" y="1043393"/>
                </a:lnTo>
                <a:lnTo>
                  <a:pt x="308879" y="1052107"/>
                </a:lnTo>
                <a:lnTo>
                  <a:pt x="322477" y="1059367"/>
                </a:lnTo>
                <a:lnTo>
                  <a:pt x="336557" y="1064910"/>
                </a:lnTo>
                <a:lnTo>
                  <a:pt x="351074" y="1068474"/>
                </a:lnTo>
                <a:lnTo>
                  <a:pt x="364794" y="1069778"/>
                </a:lnTo>
                <a:lnTo>
                  <a:pt x="366549" y="1069778"/>
                </a:lnTo>
                <a:lnTo>
                  <a:pt x="381433" y="1068539"/>
                </a:lnTo>
                <a:lnTo>
                  <a:pt x="395914" y="1065003"/>
                </a:lnTo>
                <a:lnTo>
                  <a:pt x="409946" y="1059442"/>
                </a:lnTo>
                <a:lnTo>
                  <a:pt x="423482" y="1052125"/>
                </a:lnTo>
                <a:lnTo>
                  <a:pt x="436476" y="1043324"/>
                </a:lnTo>
                <a:lnTo>
                  <a:pt x="448882" y="1033311"/>
                </a:lnTo>
                <a:lnTo>
                  <a:pt x="460653" y="1022355"/>
                </a:lnTo>
                <a:lnTo>
                  <a:pt x="471743" y="1010729"/>
                </a:lnTo>
                <a:lnTo>
                  <a:pt x="482106" y="998702"/>
                </a:lnTo>
                <a:lnTo>
                  <a:pt x="491696" y="986547"/>
                </a:lnTo>
                <a:lnTo>
                  <a:pt x="500466" y="974533"/>
                </a:lnTo>
                <a:lnTo>
                  <a:pt x="508370" y="962933"/>
                </a:lnTo>
                <a:lnTo>
                  <a:pt x="515361" y="952016"/>
                </a:lnTo>
                <a:lnTo>
                  <a:pt x="521394" y="942055"/>
                </a:lnTo>
                <a:lnTo>
                  <a:pt x="530397" y="926080"/>
                </a:lnTo>
                <a:lnTo>
                  <a:pt x="536233" y="914740"/>
                </a:lnTo>
                <a:lnTo>
                  <a:pt x="536952" y="911754"/>
                </a:lnTo>
                <a:lnTo>
                  <a:pt x="536952" y="864830"/>
                </a:lnTo>
                <a:lnTo>
                  <a:pt x="545838" y="855763"/>
                </a:lnTo>
                <a:lnTo>
                  <a:pt x="554414" y="846316"/>
                </a:lnTo>
                <a:lnTo>
                  <a:pt x="562668" y="836509"/>
                </a:lnTo>
                <a:lnTo>
                  <a:pt x="570588" y="826362"/>
                </a:lnTo>
                <a:lnTo>
                  <a:pt x="578165" y="815895"/>
                </a:lnTo>
                <a:lnTo>
                  <a:pt x="585386" y="805129"/>
                </a:lnTo>
                <a:lnTo>
                  <a:pt x="592242" y="794083"/>
                </a:lnTo>
                <a:lnTo>
                  <a:pt x="598720" y="782778"/>
                </a:lnTo>
                <a:lnTo>
                  <a:pt x="604810" y="771233"/>
                </a:lnTo>
                <a:lnTo>
                  <a:pt x="610502" y="759470"/>
                </a:lnTo>
                <a:lnTo>
                  <a:pt x="615783" y="747508"/>
                </a:lnTo>
                <a:lnTo>
                  <a:pt x="620644" y="735367"/>
                </a:lnTo>
                <a:lnTo>
                  <a:pt x="625072" y="723067"/>
                </a:lnTo>
                <a:lnTo>
                  <a:pt x="629057" y="710630"/>
                </a:lnTo>
                <a:lnTo>
                  <a:pt x="632588" y="698073"/>
                </a:lnTo>
                <a:lnTo>
                  <a:pt x="635654" y="685419"/>
                </a:lnTo>
                <a:lnTo>
                  <a:pt x="638244" y="672687"/>
                </a:lnTo>
                <a:lnTo>
                  <a:pt x="640348" y="659896"/>
                </a:lnTo>
                <a:lnTo>
                  <a:pt x="641953" y="647068"/>
                </a:lnTo>
                <a:lnTo>
                  <a:pt x="642835" y="637266"/>
                </a:lnTo>
                <a:lnTo>
                  <a:pt x="643784" y="637266"/>
                </a:lnTo>
                <a:lnTo>
                  <a:pt x="657723" y="635362"/>
                </a:lnTo>
                <a:lnTo>
                  <a:pt x="670326" y="629973"/>
                </a:lnTo>
                <a:lnTo>
                  <a:pt x="681130" y="621588"/>
                </a:lnTo>
                <a:lnTo>
                  <a:pt x="689674" y="610695"/>
                </a:lnTo>
                <a:lnTo>
                  <a:pt x="695495" y="597780"/>
                </a:lnTo>
                <a:lnTo>
                  <a:pt x="698130" y="583331"/>
                </a:lnTo>
                <a:lnTo>
                  <a:pt x="698237" y="579694"/>
                </a:lnTo>
                <a:lnTo>
                  <a:pt x="696619" y="565695"/>
                </a:lnTo>
                <a:lnTo>
                  <a:pt x="692026" y="552945"/>
                </a:lnTo>
                <a:lnTo>
                  <a:pt x="684852" y="541858"/>
                </a:lnTo>
                <a:lnTo>
                  <a:pt x="675487" y="532845"/>
                </a:lnTo>
                <a:lnTo>
                  <a:pt x="665962" y="527058"/>
                </a:lnTo>
                <a:lnTo>
                  <a:pt x="669579" y="515163"/>
                </a:lnTo>
                <a:lnTo>
                  <a:pt x="672791" y="503078"/>
                </a:lnTo>
                <a:lnTo>
                  <a:pt x="675588" y="490811"/>
                </a:lnTo>
                <a:lnTo>
                  <a:pt x="677960" y="478373"/>
                </a:lnTo>
                <a:lnTo>
                  <a:pt x="679895" y="465772"/>
                </a:lnTo>
                <a:lnTo>
                  <a:pt x="681382" y="453018"/>
                </a:lnTo>
                <a:lnTo>
                  <a:pt x="682411" y="440120"/>
                </a:lnTo>
                <a:lnTo>
                  <a:pt x="682970" y="427088"/>
                </a:lnTo>
                <a:lnTo>
                  <a:pt x="683077" y="418371"/>
                </a:lnTo>
                <a:lnTo>
                  <a:pt x="682839" y="405302"/>
                </a:lnTo>
                <a:lnTo>
                  <a:pt x="682134" y="392362"/>
                </a:lnTo>
                <a:lnTo>
                  <a:pt x="680969" y="379557"/>
                </a:lnTo>
                <a:lnTo>
                  <a:pt x="679354" y="366896"/>
                </a:lnTo>
                <a:lnTo>
                  <a:pt x="677299" y="354386"/>
                </a:lnTo>
                <a:lnTo>
                  <a:pt x="674814" y="342035"/>
                </a:lnTo>
                <a:lnTo>
                  <a:pt x="671906" y="329849"/>
                </a:lnTo>
                <a:lnTo>
                  <a:pt x="668839" y="318695"/>
                </a:lnTo>
                <a:lnTo>
                  <a:pt x="675198" y="332206"/>
                </a:lnTo>
                <a:lnTo>
                  <a:pt x="680815" y="345114"/>
                </a:lnTo>
                <a:lnTo>
                  <a:pt x="685817" y="357194"/>
                </a:lnTo>
                <a:lnTo>
                  <a:pt x="690329" y="368221"/>
                </a:lnTo>
                <a:lnTo>
                  <a:pt x="694478" y="377971"/>
                </a:lnTo>
                <a:lnTo>
                  <a:pt x="695877" y="381061"/>
                </a:lnTo>
                <a:lnTo>
                  <a:pt x="706612" y="384922"/>
                </a:lnTo>
                <a:lnTo>
                  <a:pt x="716445" y="381325"/>
                </a:lnTo>
                <a:lnTo>
                  <a:pt x="716934" y="381061"/>
                </a:lnTo>
                <a:lnTo>
                  <a:pt x="720682" y="360512"/>
                </a:lnTo>
                <a:lnTo>
                  <a:pt x="722388" y="340780"/>
                </a:lnTo>
                <a:lnTo>
                  <a:pt x="722250" y="321890"/>
                </a:lnTo>
                <a:lnTo>
                  <a:pt x="720470" y="303868"/>
                </a:lnTo>
                <a:lnTo>
                  <a:pt x="717247" y="286739"/>
                </a:lnTo>
                <a:lnTo>
                  <a:pt x="712781" y="270529"/>
                </a:lnTo>
                <a:lnTo>
                  <a:pt x="707273" y="255265"/>
                </a:lnTo>
                <a:lnTo>
                  <a:pt x="700923" y="240970"/>
                </a:lnTo>
                <a:lnTo>
                  <a:pt x="693931" y="227672"/>
                </a:lnTo>
                <a:lnTo>
                  <a:pt x="686496" y="215396"/>
                </a:lnTo>
                <a:lnTo>
                  <a:pt x="678820" y="204166"/>
                </a:lnTo>
                <a:lnTo>
                  <a:pt x="671102" y="194010"/>
                </a:lnTo>
                <a:lnTo>
                  <a:pt x="663543" y="184953"/>
                </a:lnTo>
                <a:lnTo>
                  <a:pt x="656342" y="177020"/>
                </a:lnTo>
                <a:lnTo>
                  <a:pt x="649700" y="170238"/>
                </a:lnTo>
                <a:lnTo>
                  <a:pt x="643817" y="164630"/>
                </a:lnTo>
                <a:lnTo>
                  <a:pt x="635128" y="157046"/>
                </a:lnTo>
                <a:lnTo>
                  <a:pt x="631875" y="154472"/>
                </a:lnTo>
                <a:lnTo>
                  <a:pt x="656532" y="157001"/>
                </a:lnTo>
                <a:lnTo>
                  <a:pt x="677932" y="161171"/>
                </a:lnTo>
                <a:lnTo>
                  <a:pt x="696231" y="166534"/>
                </a:lnTo>
                <a:lnTo>
                  <a:pt x="711585" y="172642"/>
                </a:lnTo>
                <a:lnTo>
                  <a:pt x="724151" y="179044"/>
                </a:lnTo>
                <a:lnTo>
                  <a:pt x="734085" y="185292"/>
                </a:lnTo>
                <a:lnTo>
                  <a:pt x="741542" y="190937"/>
                </a:lnTo>
                <a:lnTo>
                  <a:pt x="746679" y="195529"/>
                </a:lnTo>
                <a:lnTo>
                  <a:pt x="749652" y="198621"/>
                </a:lnTo>
                <a:lnTo>
                  <a:pt x="750616" y="199762"/>
                </a:lnTo>
                <a:lnTo>
                  <a:pt x="738507" y="180572"/>
                </a:lnTo>
                <a:lnTo>
                  <a:pt x="726095" y="163965"/>
                </a:lnTo>
                <a:lnTo>
                  <a:pt x="713491" y="149764"/>
                </a:lnTo>
                <a:lnTo>
                  <a:pt x="700807" y="137792"/>
                </a:lnTo>
                <a:lnTo>
                  <a:pt x="688151" y="127871"/>
                </a:lnTo>
                <a:lnTo>
                  <a:pt x="675636" y="119824"/>
                </a:lnTo>
                <a:lnTo>
                  <a:pt x="663371" y="113476"/>
                </a:lnTo>
                <a:lnTo>
                  <a:pt x="651467" y="108647"/>
                </a:lnTo>
                <a:lnTo>
                  <a:pt x="640034" y="105163"/>
                </a:lnTo>
                <a:lnTo>
                  <a:pt x="629183" y="102844"/>
                </a:lnTo>
                <a:lnTo>
                  <a:pt x="619024" y="101515"/>
                </a:lnTo>
                <a:lnTo>
                  <a:pt x="609668" y="100998"/>
                </a:lnTo>
                <a:lnTo>
                  <a:pt x="601225" y="101116"/>
                </a:lnTo>
                <a:lnTo>
                  <a:pt x="593806" y="101693"/>
                </a:lnTo>
                <a:lnTo>
                  <a:pt x="587522" y="102550"/>
                </a:lnTo>
                <a:lnTo>
                  <a:pt x="578797" y="104400"/>
                </a:lnTo>
                <a:lnTo>
                  <a:pt x="575928" y="105252"/>
                </a:lnTo>
                <a:lnTo>
                  <a:pt x="554404" y="78608"/>
                </a:lnTo>
                <a:lnTo>
                  <a:pt x="530745" y="56503"/>
                </a:lnTo>
                <a:lnTo>
                  <a:pt x="505300" y="38596"/>
                </a:lnTo>
                <a:lnTo>
                  <a:pt x="478420" y="24542"/>
                </a:lnTo>
                <a:lnTo>
                  <a:pt x="450456" y="13999"/>
                </a:lnTo>
                <a:lnTo>
                  <a:pt x="421758" y="6622"/>
                </a:lnTo>
                <a:lnTo>
                  <a:pt x="392675" y="2070"/>
                </a:lnTo>
                <a:lnTo>
                  <a:pt x="363559" y="0"/>
                </a:lnTo>
                <a:lnTo>
                  <a:pt x="334759" y="66"/>
                </a:lnTo>
                <a:lnTo>
                  <a:pt x="306625" y="1928"/>
                </a:lnTo>
                <a:lnTo>
                  <a:pt x="279509" y="5241"/>
                </a:lnTo>
                <a:lnTo>
                  <a:pt x="253760" y="9662"/>
                </a:lnTo>
                <a:lnTo>
                  <a:pt x="229728" y="14848"/>
                </a:lnTo>
                <a:lnTo>
                  <a:pt x="207764" y="20456"/>
                </a:lnTo>
                <a:lnTo>
                  <a:pt x="188219" y="26143"/>
                </a:lnTo>
                <a:lnTo>
                  <a:pt x="171441" y="31565"/>
                </a:lnTo>
                <a:lnTo>
                  <a:pt x="157782" y="36380"/>
                </a:lnTo>
                <a:lnTo>
                  <a:pt x="141222" y="42814"/>
                </a:lnTo>
                <a:lnTo>
                  <a:pt x="139020" y="43747"/>
                </a:lnTo>
                <a:lnTo>
                  <a:pt x="154338" y="41020"/>
                </a:lnTo>
                <a:lnTo>
                  <a:pt x="169166" y="38711"/>
                </a:lnTo>
                <a:lnTo>
                  <a:pt x="183531" y="36797"/>
                </a:lnTo>
                <a:lnTo>
                  <a:pt x="197459" y="35256"/>
                </a:lnTo>
                <a:lnTo>
                  <a:pt x="210978" y="34064"/>
                </a:lnTo>
                <a:lnTo>
                  <a:pt x="224116" y="33198"/>
                </a:lnTo>
                <a:lnTo>
                  <a:pt x="236899" y="32635"/>
                </a:lnTo>
                <a:lnTo>
                  <a:pt x="249355" y="32350"/>
                </a:lnTo>
                <a:lnTo>
                  <a:pt x="261510" y="32322"/>
                </a:lnTo>
                <a:lnTo>
                  <a:pt x="273392" y="32527"/>
                </a:lnTo>
                <a:lnTo>
                  <a:pt x="285029" y="32942"/>
                </a:lnTo>
                <a:lnTo>
                  <a:pt x="296446" y="33543"/>
                </a:lnTo>
                <a:lnTo>
                  <a:pt x="307672" y="34307"/>
                </a:lnTo>
                <a:lnTo>
                  <a:pt x="318733" y="35211"/>
                </a:lnTo>
                <a:lnTo>
                  <a:pt x="329658" y="36232"/>
                </a:lnTo>
                <a:lnTo>
                  <a:pt x="339136" y="37204"/>
                </a:lnTo>
                <a:lnTo>
                  <a:pt x="299092" y="37330"/>
                </a:lnTo>
                <a:lnTo>
                  <a:pt x="262174" y="41490"/>
                </a:lnTo>
                <a:lnTo>
                  <a:pt x="228267" y="49247"/>
                </a:lnTo>
                <a:lnTo>
                  <a:pt x="197253" y="60164"/>
                </a:lnTo>
                <a:lnTo>
                  <a:pt x="169018" y="73805"/>
                </a:lnTo>
                <a:lnTo>
                  <a:pt x="143444" y="89731"/>
                </a:lnTo>
                <a:lnTo>
                  <a:pt x="120417" y="107507"/>
                </a:lnTo>
                <a:lnTo>
                  <a:pt x="99820" y="126696"/>
                </a:lnTo>
                <a:lnTo>
                  <a:pt x="81538" y="146860"/>
                </a:lnTo>
                <a:lnTo>
                  <a:pt x="65454" y="167563"/>
                </a:lnTo>
                <a:lnTo>
                  <a:pt x="51452" y="188368"/>
                </a:lnTo>
                <a:lnTo>
                  <a:pt x="39416" y="208837"/>
                </a:lnTo>
                <a:lnTo>
                  <a:pt x="29230" y="228535"/>
                </a:lnTo>
                <a:lnTo>
                  <a:pt x="20779" y="247024"/>
                </a:lnTo>
                <a:lnTo>
                  <a:pt x="13947" y="263867"/>
                </a:lnTo>
                <a:lnTo>
                  <a:pt x="8616" y="278627"/>
                </a:lnTo>
                <a:lnTo>
                  <a:pt x="4673" y="290868"/>
                </a:lnTo>
                <a:lnTo>
                  <a:pt x="1999" y="300152"/>
                </a:lnTo>
                <a:lnTo>
                  <a:pt x="0" y="308104"/>
                </a:lnTo>
                <a:lnTo>
                  <a:pt x="4112" y="298169"/>
                </a:lnTo>
                <a:lnTo>
                  <a:pt x="9891" y="288802"/>
                </a:lnTo>
                <a:lnTo>
                  <a:pt x="17222" y="279985"/>
                </a:lnTo>
                <a:lnTo>
                  <a:pt x="25989" y="271702"/>
                </a:lnTo>
                <a:lnTo>
                  <a:pt x="36078" y="263934"/>
                </a:lnTo>
                <a:lnTo>
                  <a:pt x="47375" y="256664"/>
                </a:lnTo>
                <a:lnTo>
                  <a:pt x="59763" y="249875"/>
                </a:lnTo>
                <a:lnTo>
                  <a:pt x="73127" y="243549"/>
                </a:lnTo>
                <a:lnTo>
                  <a:pt x="87354" y="237669"/>
                </a:lnTo>
                <a:lnTo>
                  <a:pt x="100072" y="232996"/>
                </a:lnTo>
                <a:lnTo>
                  <a:pt x="93679" y="243649"/>
                </a:lnTo>
                <a:lnTo>
                  <a:pt x="87655" y="254565"/>
                </a:lnTo>
                <a:lnTo>
                  <a:pt x="82008" y="265733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5074" y="5990267"/>
            <a:ext cx="309152" cy="254656"/>
          </a:xfrm>
          <a:custGeom>
            <a:avLst/>
            <a:gdLst/>
            <a:ahLst/>
            <a:cxnLst/>
            <a:rect l="l" t="t" r="r" b="b"/>
            <a:pathLst>
              <a:path w="309152" h="254656">
                <a:moveTo>
                  <a:pt x="10213" y="13896"/>
                </a:moveTo>
                <a:lnTo>
                  <a:pt x="3255" y="26786"/>
                </a:lnTo>
                <a:lnTo>
                  <a:pt x="114" y="43719"/>
                </a:lnTo>
                <a:lnTo>
                  <a:pt x="0" y="53421"/>
                </a:lnTo>
                <a:lnTo>
                  <a:pt x="869" y="63796"/>
                </a:lnTo>
                <a:lnTo>
                  <a:pt x="2733" y="74734"/>
                </a:lnTo>
                <a:lnTo>
                  <a:pt x="5602" y="86121"/>
                </a:lnTo>
                <a:lnTo>
                  <a:pt x="9485" y="97846"/>
                </a:lnTo>
                <a:lnTo>
                  <a:pt x="14393" y="109796"/>
                </a:lnTo>
                <a:lnTo>
                  <a:pt x="20335" y="121860"/>
                </a:lnTo>
                <a:lnTo>
                  <a:pt x="27322" y="133924"/>
                </a:lnTo>
                <a:lnTo>
                  <a:pt x="35364" y="145877"/>
                </a:lnTo>
                <a:lnTo>
                  <a:pt x="44471" y="157607"/>
                </a:lnTo>
                <a:lnTo>
                  <a:pt x="54653" y="169002"/>
                </a:lnTo>
                <a:lnTo>
                  <a:pt x="65920" y="179949"/>
                </a:lnTo>
                <a:lnTo>
                  <a:pt x="78282" y="190336"/>
                </a:lnTo>
                <a:lnTo>
                  <a:pt x="91749" y="200051"/>
                </a:lnTo>
                <a:lnTo>
                  <a:pt x="106332" y="208981"/>
                </a:lnTo>
                <a:lnTo>
                  <a:pt x="122040" y="217016"/>
                </a:lnTo>
                <a:lnTo>
                  <a:pt x="141728" y="225948"/>
                </a:lnTo>
                <a:lnTo>
                  <a:pt x="159488" y="233542"/>
                </a:lnTo>
                <a:lnTo>
                  <a:pt x="175501" y="239864"/>
                </a:lnTo>
                <a:lnTo>
                  <a:pt x="189946" y="244976"/>
                </a:lnTo>
                <a:lnTo>
                  <a:pt x="203002" y="248944"/>
                </a:lnTo>
                <a:lnTo>
                  <a:pt x="214847" y="251831"/>
                </a:lnTo>
                <a:lnTo>
                  <a:pt x="225663" y="253703"/>
                </a:lnTo>
                <a:lnTo>
                  <a:pt x="244920" y="254656"/>
                </a:lnTo>
                <a:lnTo>
                  <a:pt x="253720" y="253866"/>
                </a:lnTo>
                <a:lnTo>
                  <a:pt x="270561" y="250074"/>
                </a:lnTo>
                <a:lnTo>
                  <a:pt x="284204" y="245158"/>
                </a:lnTo>
                <a:lnTo>
                  <a:pt x="297318" y="237059"/>
                </a:lnTo>
                <a:lnTo>
                  <a:pt x="305766" y="225299"/>
                </a:lnTo>
                <a:lnTo>
                  <a:pt x="309152" y="210200"/>
                </a:lnTo>
                <a:lnTo>
                  <a:pt x="308823" y="201498"/>
                </a:lnTo>
                <a:lnTo>
                  <a:pt x="303873" y="181993"/>
                </a:lnTo>
                <a:lnTo>
                  <a:pt x="299153" y="171270"/>
                </a:lnTo>
                <a:lnTo>
                  <a:pt x="292871" y="159954"/>
                </a:lnTo>
                <a:lnTo>
                  <a:pt x="284977" y="148084"/>
                </a:lnTo>
                <a:lnTo>
                  <a:pt x="275422" y="135701"/>
                </a:lnTo>
                <a:lnTo>
                  <a:pt x="264156" y="122845"/>
                </a:lnTo>
                <a:lnTo>
                  <a:pt x="251130" y="109557"/>
                </a:lnTo>
                <a:lnTo>
                  <a:pt x="236294" y="95877"/>
                </a:lnTo>
                <a:lnTo>
                  <a:pt x="215038" y="78175"/>
                </a:lnTo>
                <a:lnTo>
                  <a:pt x="201276" y="67631"/>
                </a:lnTo>
                <a:lnTo>
                  <a:pt x="187526" y="57771"/>
                </a:lnTo>
                <a:lnTo>
                  <a:pt x="173845" y="48616"/>
                </a:lnTo>
                <a:lnTo>
                  <a:pt x="160289" y="40186"/>
                </a:lnTo>
                <a:lnTo>
                  <a:pt x="146914" y="32498"/>
                </a:lnTo>
                <a:lnTo>
                  <a:pt x="133776" y="25574"/>
                </a:lnTo>
                <a:lnTo>
                  <a:pt x="120932" y="19433"/>
                </a:lnTo>
                <a:lnTo>
                  <a:pt x="108438" y="14094"/>
                </a:lnTo>
                <a:lnTo>
                  <a:pt x="96350" y="9577"/>
                </a:lnTo>
                <a:lnTo>
                  <a:pt x="84725" y="5900"/>
                </a:lnTo>
                <a:lnTo>
                  <a:pt x="73619" y="3085"/>
                </a:lnTo>
                <a:lnTo>
                  <a:pt x="63089" y="1150"/>
                </a:lnTo>
                <a:lnTo>
                  <a:pt x="43979" y="0"/>
                </a:lnTo>
                <a:lnTo>
                  <a:pt x="35512" y="823"/>
                </a:lnTo>
                <a:lnTo>
                  <a:pt x="27845" y="2605"/>
                </a:lnTo>
                <a:lnTo>
                  <a:pt x="21036" y="5364"/>
                </a:lnTo>
                <a:lnTo>
                  <a:pt x="15140" y="9122"/>
                </a:lnTo>
                <a:lnTo>
                  <a:pt x="10213" y="13896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2107" y="5990264"/>
            <a:ext cx="309174" cy="254756"/>
          </a:xfrm>
          <a:custGeom>
            <a:avLst/>
            <a:gdLst/>
            <a:ahLst/>
            <a:cxnLst/>
            <a:rect l="l" t="t" r="r" b="b"/>
            <a:pathLst>
              <a:path w="309174" h="254756">
                <a:moveTo>
                  <a:pt x="24969" y="245170"/>
                </a:moveTo>
                <a:lnTo>
                  <a:pt x="41851" y="251033"/>
                </a:lnTo>
                <a:lnTo>
                  <a:pt x="58824" y="254277"/>
                </a:lnTo>
                <a:lnTo>
                  <a:pt x="67792" y="254756"/>
                </a:lnTo>
                <a:lnTo>
                  <a:pt x="77322" y="254388"/>
                </a:lnTo>
                <a:lnTo>
                  <a:pt x="87593" y="253107"/>
                </a:lnTo>
                <a:lnTo>
                  <a:pt x="98783" y="250851"/>
                </a:lnTo>
                <a:lnTo>
                  <a:pt x="111074" y="247554"/>
                </a:lnTo>
                <a:lnTo>
                  <a:pt x="124643" y="243153"/>
                </a:lnTo>
                <a:lnTo>
                  <a:pt x="139672" y="237582"/>
                </a:lnTo>
                <a:lnTo>
                  <a:pt x="156338" y="230779"/>
                </a:lnTo>
                <a:lnTo>
                  <a:pt x="174822" y="222678"/>
                </a:lnTo>
                <a:lnTo>
                  <a:pt x="187161" y="217028"/>
                </a:lnTo>
                <a:lnTo>
                  <a:pt x="202865" y="208989"/>
                </a:lnTo>
                <a:lnTo>
                  <a:pt x="217444" y="200056"/>
                </a:lnTo>
                <a:lnTo>
                  <a:pt x="230908" y="190338"/>
                </a:lnTo>
                <a:lnTo>
                  <a:pt x="243267" y="179950"/>
                </a:lnTo>
                <a:lnTo>
                  <a:pt x="254532" y="169002"/>
                </a:lnTo>
                <a:lnTo>
                  <a:pt x="264712" y="157607"/>
                </a:lnTo>
                <a:lnTo>
                  <a:pt x="273816" y="145877"/>
                </a:lnTo>
                <a:lnTo>
                  <a:pt x="281857" y="133924"/>
                </a:lnTo>
                <a:lnTo>
                  <a:pt x="288842" y="121860"/>
                </a:lnTo>
                <a:lnTo>
                  <a:pt x="294784" y="109798"/>
                </a:lnTo>
                <a:lnTo>
                  <a:pt x="299690" y="97848"/>
                </a:lnTo>
                <a:lnTo>
                  <a:pt x="303573" y="86125"/>
                </a:lnTo>
                <a:lnTo>
                  <a:pt x="306441" y="74739"/>
                </a:lnTo>
                <a:lnTo>
                  <a:pt x="308304" y="63803"/>
                </a:lnTo>
                <a:lnTo>
                  <a:pt x="309174" y="53428"/>
                </a:lnTo>
                <a:lnTo>
                  <a:pt x="309059" y="43728"/>
                </a:lnTo>
                <a:lnTo>
                  <a:pt x="305917" y="26797"/>
                </a:lnTo>
                <a:lnTo>
                  <a:pt x="298960" y="13908"/>
                </a:lnTo>
                <a:lnTo>
                  <a:pt x="288137" y="5369"/>
                </a:lnTo>
                <a:lnTo>
                  <a:pt x="273661" y="824"/>
                </a:lnTo>
                <a:lnTo>
                  <a:pt x="265194" y="0"/>
                </a:lnTo>
                <a:lnTo>
                  <a:pt x="255982" y="115"/>
                </a:lnTo>
                <a:lnTo>
                  <a:pt x="235551" y="3085"/>
                </a:lnTo>
                <a:lnTo>
                  <a:pt x="224445" y="5901"/>
                </a:lnTo>
                <a:lnTo>
                  <a:pt x="212819" y="9578"/>
                </a:lnTo>
                <a:lnTo>
                  <a:pt x="200730" y="14096"/>
                </a:lnTo>
                <a:lnTo>
                  <a:pt x="188235" y="19437"/>
                </a:lnTo>
                <a:lnTo>
                  <a:pt x="175389" y="25579"/>
                </a:lnTo>
                <a:lnTo>
                  <a:pt x="162249" y="32505"/>
                </a:lnTo>
                <a:lnTo>
                  <a:pt x="148872" y="40193"/>
                </a:lnTo>
                <a:lnTo>
                  <a:pt x="135313" y="48625"/>
                </a:lnTo>
                <a:lnTo>
                  <a:pt x="121629" y="57781"/>
                </a:lnTo>
                <a:lnTo>
                  <a:pt x="107876" y="67642"/>
                </a:lnTo>
                <a:lnTo>
                  <a:pt x="94110" y="78186"/>
                </a:lnTo>
                <a:lnTo>
                  <a:pt x="80388" y="89397"/>
                </a:lnTo>
                <a:lnTo>
                  <a:pt x="64696" y="103247"/>
                </a:lnTo>
                <a:lnTo>
                  <a:pt x="50837" y="116723"/>
                </a:lnTo>
                <a:lnTo>
                  <a:pt x="38761" y="129785"/>
                </a:lnTo>
                <a:lnTo>
                  <a:pt x="28418" y="142392"/>
                </a:lnTo>
                <a:lnTo>
                  <a:pt x="19760" y="154505"/>
                </a:lnTo>
                <a:lnTo>
                  <a:pt x="12736" y="166084"/>
                </a:lnTo>
                <a:lnTo>
                  <a:pt x="7298" y="177087"/>
                </a:lnTo>
                <a:lnTo>
                  <a:pt x="3395" y="187475"/>
                </a:lnTo>
                <a:lnTo>
                  <a:pt x="0" y="206247"/>
                </a:lnTo>
                <a:lnTo>
                  <a:pt x="408" y="214550"/>
                </a:lnTo>
                <a:lnTo>
                  <a:pt x="5189" y="228790"/>
                </a:lnTo>
                <a:lnTo>
                  <a:pt x="14927" y="239606"/>
                </a:lnTo>
                <a:lnTo>
                  <a:pt x="24969" y="245170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03510" y="6230803"/>
            <a:ext cx="1384277" cy="411289"/>
          </a:xfrm>
          <a:custGeom>
            <a:avLst/>
            <a:gdLst/>
            <a:ahLst/>
            <a:cxnLst/>
            <a:rect l="l" t="t" r="r" b="b"/>
            <a:pathLst>
              <a:path w="1384277" h="411289">
                <a:moveTo>
                  <a:pt x="1336373" y="220581"/>
                </a:moveTo>
                <a:lnTo>
                  <a:pt x="1316240" y="203331"/>
                </a:lnTo>
                <a:lnTo>
                  <a:pt x="1295721" y="186652"/>
                </a:lnTo>
                <a:lnTo>
                  <a:pt x="1274830" y="170550"/>
                </a:lnTo>
                <a:lnTo>
                  <a:pt x="1253579" y="155032"/>
                </a:lnTo>
                <a:lnTo>
                  <a:pt x="1231979" y="140104"/>
                </a:lnTo>
                <a:lnTo>
                  <a:pt x="1210043" y="125775"/>
                </a:lnTo>
                <a:lnTo>
                  <a:pt x="1187784" y="112049"/>
                </a:lnTo>
                <a:lnTo>
                  <a:pt x="1165214" y="98935"/>
                </a:lnTo>
                <a:lnTo>
                  <a:pt x="1142345" y="86439"/>
                </a:lnTo>
                <a:lnTo>
                  <a:pt x="1119189" y="74567"/>
                </a:lnTo>
                <a:lnTo>
                  <a:pt x="1095759" y="63327"/>
                </a:lnTo>
                <a:lnTo>
                  <a:pt x="1072066" y="52725"/>
                </a:lnTo>
                <a:lnTo>
                  <a:pt x="1048125" y="42768"/>
                </a:lnTo>
                <a:lnTo>
                  <a:pt x="1023945" y="33462"/>
                </a:lnTo>
                <a:lnTo>
                  <a:pt x="999541" y="24815"/>
                </a:lnTo>
                <a:lnTo>
                  <a:pt x="974924" y="16833"/>
                </a:lnTo>
                <a:lnTo>
                  <a:pt x="950106" y="9524"/>
                </a:lnTo>
                <a:lnTo>
                  <a:pt x="925101" y="2893"/>
                </a:lnTo>
                <a:lnTo>
                  <a:pt x="924055" y="2439"/>
                </a:lnTo>
                <a:lnTo>
                  <a:pt x="921809" y="28816"/>
                </a:lnTo>
                <a:lnTo>
                  <a:pt x="918315" y="54566"/>
                </a:lnTo>
                <a:lnTo>
                  <a:pt x="913622" y="79611"/>
                </a:lnTo>
                <a:lnTo>
                  <a:pt x="907779" y="103872"/>
                </a:lnTo>
                <a:lnTo>
                  <a:pt x="900834" y="127271"/>
                </a:lnTo>
                <a:lnTo>
                  <a:pt x="892838" y="149730"/>
                </a:lnTo>
                <a:lnTo>
                  <a:pt x="883838" y="171169"/>
                </a:lnTo>
                <a:lnTo>
                  <a:pt x="873883" y="191511"/>
                </a:lnTo>
                <a:lnTo>
                  <a:pt x="863023" y="210677"/>
                </a:lnTo>
                <a:lnTo>
                  <a:pt x="851307" y="228588"/>
                </a:lnTo>
                <a:lnTo>
                  <a:pt x="838783" y="245165"/>
                </a:lnTo>
                <a:lnTo>
                  <a:pt x="825500" y="260331"/>
                </a:lnTo>
                <a:lnTo>
                  <a:pt x="811508" y="274007"/>
                </a:lnTo>
                <a:lnTo>
                  <a:pt x="796855" y="286114"/>
                </a:lnTo>
                <a:lnTo>
                  <a:pt x="781590" y="296574"/>
                </a:lnTo>
                <a:lnTo>
                  <a:pt x="765762" y="305308"/>
                </a:lnTo>
                <a:lnTo>
                  <a:pt x="749421" y="312238"/>
                </a:lnTo>
                <a:lnTo>
                  <a:pt x="732614" y="317285"/>
                </a:lnTo>
                <a:lnTo>
                  <a:pt x="715391" y="320371"/>
                </a:lnTo>
                <a:lnTo>
                  <a:pt x="697801" y="321417"/>
                </a:lnTo>
                <a:lnTo>
                  <a:pt x="680133" y="320361"/>
                </a:lnTo>
                <a:lnTo>
                  <a:pt x="662836" y="317247"/>
                </a:lnTo>
                <a:lnTo>
                  <a:pt x="645960" y="312153"/>
                </a:lnTo>
                <a:lnTo>
                  <a:pt x="629555" y="305161"/>
                </a:lnTo>
                <a:lnTo>
                  <a:pt x="613670" y="296349"/>
                </a:lnTo>
                <a:lnTo>
                  <a:pt x="598354" y="285796"/>
                </a:lnTo>
                <a:lnTo>
                  <a:pt x="583658" y="273584"/>
                </a:lnTo>
                <a:lnTo>
                  <a:pt x="569630" y="259791"/>
                </a:lnTo>
                <a:lnTo>
                  <a:pt x="556321" y="244498"/>
                </a:lnTo>
                <a:lnTo>
                  <a:pt x="543780" y="227783"/>
                </a:lnTo>
                <a:lnTo>
                  <a:pt x="532056" y="209726"/>
                </a:lnTo>
                <a:lnTo>
                  <a:pt x="521198" y="190408"/>
                </a:lnTo>
                <a:lnTo>
                  <a:pt x="511257" y="169908"/>
                </a:lnTo>
                <a:lnTo>
                  <a:pt x="502282" y="148305"/>
                </a:lnTo>
                <a:lnTo>
                  <a:pt x="494323" y="125680"/>
                </a:lnTo>
                <a:lnTo>
                  <a:pt x="487428" y="102111"/>
                </a:lnTo>
                <a:lnTo>
                  <a:pt x="481648" y="77679"/>
                </a:lnTo>
                <a:lnTo>
                  <a:pt x="477032" y="52463"/>
                </a:lnTo>
                <a:lnTo>
                  <a:pt x="473629" y="26544"/>
                </a:lnTo>
                <a:lnTo>
                  <a:pt x="471490" y="0"/>
                </a:lnTo>
                <a:lnTo>
                  <a:pt x="470529" y="57"/>
                </a:lnTo>
                <a:lnTo>
                  <a:pt x="419394" y="13740"/>
                </a:lnTo>
                <a:lnTo>
                  <a:pt x="369083" y="30240"/>
                </a:lnTo>
                <a:lnTo>
                  <a:pt x="319700" y="49500"/>
                </a:lnTo>
                <a:lnTo>
                  <a:pt x="271351" y="71463"/>
                </a:lnTo>
                <a:lnTo>
                  <a:pt x="224139" y="96070"/>
                </a:lnTo>
                <a:lnTo>
                  <a:pt x="178168" y="123265"/>
                </a:lnTo>
                <a:lnTo>
                  <a:pt x="133543" y="152989"/>
                </a:lnTo>
                <a:lnTo>
                  <a:pt x="90368" y="185186"/>
                </a:lnTo>
                <a:lnTo>
                  <a:pt x="48747" y="219797"/>
                </a:lnTo>
                <a:lnTo>
                  <a:pt x="8784" y="256765"/>
                </a:lnTo>
                <a:lnTo>
                  <a:pt x="0" y="269843"/>
                </a:lnTo>
                <a:lnTo>
                  <a:pt x="0" y="382098"/>
                </a:lnTo>
                <a:lnTo>
                  <a:pt x="3419" y="395866"/>
                </a:lnTo>
                <a:lnTo>
                  <a:pt x="12507" y="406103"/>
                </a:lnTo>
                <a:lnTo>
                  <a:pt x="25505" y="411073"/>
                </a:lnTo>
                <a:lnTo>
                  <a:pt x="29065" y="411289"/>
                </a:lnTo>
                <a:lnTo>
                  <a:pt x="1355182" y="411289"/>
                </a:lnTo>
                <a:lnTo>
                  <a:pt x="1368880" y="407869"/>
                </a:lnTo>
                <a:lnTo>
                  <a:pt x="1379088" y="398763"/>
                </a:lnTo>
                <a:lnTo>
                  <a:pt x="1384058" y="385705"/>
                </a:lnTo>
                <a:lnTo>
                  <a:pt x="1384277" y="382098"/>
                </a:lnTo>
                <a:lnTo>
                  <a:pt x="1384277" y="269843"/>
                </a:lnTo>
                <a:lnTo>
                  <a:pt x="1381113" y="262240"/>
                </a:lnTo>
                <a:lnTo>
                  <a:pt x="1375435" y="256765"/>
                </a:lnTo>
                <a:lnTo>
                  <a:pt x="1356109" y="238394"/>
                </a:lnTo>
                <a:lnTo>
                  <a:pt x="1336373" y="220581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8753" y="5372097"/>
            <a:ext cx="659386" cy="982210"/>
          </a:xfrm>
          <a:custGeom>
            <a:avLst/>
            <a:gdLst/>
            <a:ahLst/>
            <a:cxnLst/>
            <a:rect l="l" t="t" r="r" b="b"/>
            <a:pathLst>
              <a:path w="659386" h="982210">
                <a:moveTo>
                  <a:pt x="347654" y="980948"/>
                </a:moveTo>
                <a:lnTo>
                  <a:pt x="362072" y="977350"/>
                </a:lnTo>
                <a:lnTo>
                  <a:pt x="376036" y="971696"/>
                </a:lnTo>
                <a:lnTo>
                  <a:pt x="389497" y="964266"/>
                </a:lnTo>
                <a:lnTo>
                  <a:pt x="402409" y="955340"/>
                </a:lnTo>
                <a:lnTo>
                  <a:pt x="414723" y="945200"/>
                </a:lnTo>
                <a:lnTo>
                  <a:pt x="426393" y="934125"/>
                </a:lnTo>
                <a:lnTo>
                  <a:pt x="437369" y="922396"/>
                </a:lnTo>
                <a:lnTo>
                  <a:pt x="447605" y="910293"/>
                </a:lnTo>
                <a:lnTo>
                  <a:pt x="457053" y="898096"/>
                </a:lnTo>
                <a:lnTo>
                  <a:pt x="465665" y="886087"/>
                </a:lnTo>
                <a:lnTo>
                  <a:pt x="473394" y="874544"/>
                </a:lnTo>
                <a:lnTo>
                  <a:pt x="480192" y="863750"/>
                </a:lnTo>
                <a:lnTo>
                  <a:pt x="486011" y="853983"/>
                </a:lnTo>
                <a:lnTo>
                  <a:pt x="490804" y="845525"/>
                </a:lnTo>
                <a:lnTo>
                  <a:pt x="494523" y="838656"/>
                </a:lnTo>
                <a:lnTo>
                  <a:pt x="498127" y="831656"/>
                </a:lnTo>
                <a:lnTo>
                  <a:pt x="500161" y="825983"/>
                </a:lnTo>
                <a:lnTo>
                  <a:pt x="500161" y="779600"/>
                </a:lnTo>
                <a:lnTo>
                  <a:pt x="508992" y="770523"/>
                </a:lnTo>
                <a:lnTo>
                  <a:pt x="517511" y="761059"/>
                </a:lnTo>
                <a:lnTo>
                  <a:pt x="525706" y="751229"/>
                </a:lnTo>
                <a:lnTo>
                  <a:pt x="533568" y="741054"/>
                </a:lnTo>
                <a:lnTo>
                  <a:pt x="541083" y="730555"/>
                </a:lnTo>
                <a:lnTo>
                  <a:pt x="548241" y="719753"/>
                </a:lnTo>
                <a:lnTo>
                  <a:pt x="555030" y="708669"/>
                </a:lnTo>
                <a:lnTo>
                  <a:pt x="561439" y="697324"/>
                </a:lnTo>
                <a:lnTo>
                  <a:pt x="567456" y="685738"/>
                </a:lnTo>
                <a:lnTo>
                  <a:pt x="573070" y="673932"/>
                </a:lnTo>
                <a:lnTo>
                  <a:pt x="578269" y="661928"/>
                </a:lnTo>
                <a:lnTo>
                  <a:pt x="583042" y="649745"/>
                </a:lnTo>
                <a:lnTo>
                  <a:pt x="587378" y="637406"/>
                </a:lnTo>
                <a:lnTo>
                  <a:pt x="591264" y="624930"/>
                </a:lnTo>
                <a:lnTo>
                  <a:pt x="594690" y="612339"/>
                </a:lnTo>
                <a:lnTo>
                  <a:pt x="597643" y="599653"/>
                </a:lnTo>
                <a:lnTo>
                  <a:pt x="600114" y="586894"/>
                </a:lnTo>
                <a:lnTo>
                  <a:pt x="602089" y="574082"/>
                </a:lnTo>
                <a:lnTo>
                  <a:pt x="603558" y="561239"/>
                </a:lnTo>
                <a:lnTo>
                  <a:pt x="604108" y="554694"/>
                </a:lnTo>
                <a:lnTo>
                  <a:pt x="605040" y="554694"/>
                </a:lnTo>
                <a:lnTo>
                  <a:pt x="618930" y="552755"/>
                </a:lnTo>
                <a:lnTo>
                  <a:pt x="631459" y="547276"/>
                </a:lnTo>
                <a:lnTo>
                  <a:pt x="642153" y="538763"/>
                </a:lnTo>
                <a:lnTo>
                  <a:pt x="650540" y="527722"/>
                </a:lnTo>
                <a:lnTo>
                  <a:pt x="656146" y="514657"/>
                </a:lnTo>
                <a:lnTo>
                  <a:pt x="658496" y="500074"/>
                </a:lnTo>
                <a:lnTo>
                  <a:pt x="658539" y="497785"/>
                </a:lnTo>
                <a:lnTo>
                  <a:pt x="656973" y="484116"/>
                </a:lnTo>
                <a:lnTo>
                  <a:pt x="652531" y="471679"/>
                </a:lnTo>
                <a:lnTo>
                  <a:pt x="645598" y="460839"/>
                </a:lnTo>
                <a:lnTo>
                  <a:pt x="636560" y="451964"/>
                </a:lnTo>
                <a:lnTo>
                  <a:pt x="636422" y="451857"/>
                </a:lnTo>
                <a:lnTo>
                  <a:pt x="640753" y="440150"/>
                </a:lnTo>
                <a:lnTo>
                  <a:pt x="648151" y="416156"/>
                </a:lnTo>
                <a:lnTo>
                  <a:pt x="653773" y="391436"/>
                </a:lnTo>
                <a:lnTo>
                  <a:pt x="657514" y="366048"/>
                </a:lnTo>
                <a:lnTo>
                  <a:pt x="659264" y="340051"/>
                </a:lnTo>
                <a:lnTo>
                  <a:pt x="659386" y="331091"/>
                </a:lnTo>
                <a:lnTo>
                  <a:pt x="658293" y="303935"/>
                </a:lnTo>
                <a:lnTo>
                  <a:pt x="655070" y="277384"/>
                </a:lnTo>
                <a:lnTo>
                  <a:pt x="649802" y="251523"/>
                </a:lnTo>
                <a:lnTo>
                  <a:pt x="642575" y="226437"/>
                </a:lnTo>
                <a:lnTo>
                  <a:pt x="633472" y="202212"/>
                </a:lnTo>
                <a:lnTo>
                  <a:pt x="622579" y="178932"/>
                </a:lnTo>
                <a:lnTo>
                  <a:pt x="609982" y="156683"/>
                </a:lnTo>
                <a:lnTo>
                  <a:pt x="595764" y="135549"/>
                </a:lnTo>
                <a:lnTo>
                  <a:pt x="580011" y="115617"/>
                </a:lnTo>
                <a:lnTo>
                  <a:pt x="562807" y="96971"/>
                </a:lnTo>
                <a:lnTo>
                  <a:pt x="544239" y="79696"/>
                </a:lnTo>
                <a:lnTo>
                  <a:pt x="524390" y="63879"/>
                </a:lnTo>
                <a:lnTo>
                  <a:pt x="503345" y="49603"/>
                </a:lnTo>
                <a:lnTo>
                  <a:pt x="481190" y="36954"/>
                </a:lnTo>
                <a:lnTo>
                  <a:pt x="458009" y="26017"/>
                </a:lnTo>
                <a:lnTo>
                  <a:pt x="433887" y="16878"/>
                </a:lnTo>
                <a:lnTo>
                  <a:pt x="408910" y="9621"/>
                </a:lnTo>
                <a:lnTo>
                  <a:pt x="383162" y="4333"/>
                </a:lnTo>
                <a:lnTo>
                  <a:pt x="356728" y="1097"/>
                </a:lnTo>
                <a:lnTo>
                  <a:pt x="329755" y="2"/>
                </a:lnTo>
                <a:lnTo>
                  <a:pt x="302646" y="1097"/>
                </a:lnTo>
                <a:lnTo>
                  <a:pt x="276203" y="4333"/>
                </a:lnTo>
                <a:lnTo>
                  <a:pt x="250448" y="9621"/>
                </a:lnTo>
                <a:lnTo>
                  <a:pt x="225466" y="16878"/>
                </a:lnTo>
                <a:lnTo>
                  <a:pt x="201341" y="26017"/>
                </a:lnTo>
                <a:lnTo>
                  <a:pt x="178158" y="36954"/>
                </a:lnTo>
                <a:lnTo>
                  <a:pt x="156003" y="49603"/>
                </a:lnTo>
                <a:lnTo>
                  <a:pt x="134959" y="63879"/>
                </a:lnTo>
                <a:lnTo>
                  <a:pt x="115112" y="79696"/>
                </a:lnTo>
                <a:lnTo>
                  <a:pt x="96546" y="96971"/>
                </a:lnTo>
                <a:lnTo>
                  <a:pt x="79346" y="115617"/>
                </a:lnTo>
                <a:lnTo>
                  <a:pt x="63597" y="135549"/>
                </a:lnTo>
                <a:lnTo>
                  <a:pt x="49384" y="156683"/>
                </a:lnTo>
                <a:lnTo>
                  <a:pt x="36790" y="178932"/>
                </a:lnTo>
                <a:lnTo>
                  <a:pt x="25902" y="202212"/>
                </a:lnTo>
                <a:lnTo>
                  <a:pt x="16803" y="226437"/>
                </a:lnTo>
                <a:lnTo>
                  <a:pt x="9578" y="251523"/>
                </a:lnTo>
                <a:lnTo>
                  <a:pt x="4313" y="277384"/>
                </a:lnTo>
                <a:lnTo>
                  <a:pt x="1092" y="303935"/>
                </a:lnTo>
                <a:lnTo>
                  <a:pt x="0" y="331091"/>
                </a:lnTo>
                <a:lnTo>
                  <a:pt x="261" y="344254"/>
                </a:lnTo>
                <a:lnTo>
                  <a:pt x="2317" y="370171"/>
                </a:lnTo>
                <a:lnTo>
                  <a:pt x="6340" y="395484"/>
                </a:lnTo>
                <a:lnTo>
                  <a:pt x="12237" y="420123"/>
                </a:lnTo>
                <a:lnTo>
                  <a:pt x="19913" y="444015"/>
                </a:lnTo>
                <a:lnTo>
                  <a:pt x="23727" y="454013"/>
                </a:lnTo>
                <a:lnTo>
                  <a:pt x="15304" y="463366"/>
                </a:lnTo>
                <a:lnTo>
                  <a:pt x="9044" y="474585"/>
                </a:lnTo>
                <a:lnTo>
                  <a:pt x="5316" y="487281"/>
                </a:lnTo>
                <a:lnTo>
                  <a:pt x="4405" y="497785"/>
                </a:lnTo>
                <a:lnTo>
                  <a:pt x="6226" y="512552"/>
                </a:lnTo>
                <a:lnTo>
                  <a:pt x="11373" y="525877"/>
                </a:lnTo>
                <a:lnTo>
                  <a:pt x="19373" y="537254"/>
                </a:lnTo>
                <a:lnTo>
                  <a:pt x="29751" y="546179"/>
                </a:lnTo>
                <a:lnTo>
                  <a:pt x="42035" y="552146"/>
                </a:lnTo>
                <a:lnTo>
                  <a:pt x="55750" y="554648"/>
                </a:lnTo>
                <a:lnTo>
                  <a:pt x="58865" y="554694"/>
                </a:lnTo>
                <a:lnTo>
                  <a:pt x="60068" y="567548"/>
                </a:lnTo>
                <a:lnTo>
                  <a:pt x="61782" y="580380"/>
                </a:lnTo>
                <a:lnTo>
                  <a:pt x="63997" y="593171"/>
                </a:lnTo>
                <a:lnTo>
                  <a:pt x="66701" y="605898"/>
                </a:lnTo>
                <a:lnTo>
                  <a:pt x="69883" y="618542"/>
                </a:lnTo>
                <a:lnTo>
                  <a:pt x="73531" y="631080"/>
                </a:lnTo>
                <a:lnTo>
                  <a:pt x="77635" y="643493"/>
                </a:lnTo>
                <a:lnTo>
                  <a:pt x="82182" y="655760"/>
                </a:lnTo>
                <a:lnTo>
                  <a:pt x="87161" y="667859"/>
                </a:lnTo>
                <a:lnTo>
                  <a:pt x="92561" y="679770"/>
                </a:lnTo>
                <a:lnTo>
                  <a:pt x="98370" y="691472"/>
                </a:lnTo>
                <a:lnTo>
                  <a:pt x="104578" y="702944"/>
                </a:lnTo>
                <a:lnTo>
                  <a:pt x="111172" y="714165"/>
                </a:lnTo>
                <a:lnTo>
                  <a:pt x="118141" y="725114"/>
                </a:lnTo>
                <a:lnTo>
                  <a:pt x="125474" y="735770"/>
                </a:lnTo>
                <a:lnTo>
                  <a:pt x="133160" y="746113"/>
                </a:lnTo>
                <a:lnTo>
                  <a:pt x="141186" y="756122"/>
                </a:lnTo>
                <a:lnTo>
                  <a:pt x="149543" y="765776"/>
                </a:lnTo>
                <a:lnTo>
                  <a:pt x="158217" y="775053"/>
                </a:lnTo>
                <a:lnTo>
                  <a:pt x="162727" y="779600"/>
                </a:lnTo>
                <a:lnTo>
                  <a:pt x="162727" y="826011"/>
                </a:lnTo>
                <a:lnTo>
                  <a:pt x="163461" y="829076"/>
                </a:lnTo>
                <a:lnTo>
                  <a:pt x="164903" y="831771"/>
                </a:lnTo>
                <a:lnTo>
                  <a:pt x="166802" y="835457"/>
                </a:lnTo>
                <a:lnTo>
                  <a:pt x="169857" y="841145"/>
                </a:lnTo>
                <a:lnTo>
                  <a:pt x="174020" y="848563"/>
                </a:lnTo>
                <a:lnTo>
                  <a:pt x="179241" y="857438"/>
                </a:lnTo>
                <a:lnTo>
                  <a:pt x="185471" y="867498"/>
                </a:lnTo>
                <a:lnTo>
                  <a:pt x="192664" y="878471"/>
                </a:lnTo>
                <a:lnTo>
                  <a:pt x="200770" y="890084"/>
                </a:lnTo>
                <a:lnTo>
                  <a:pt x="209741" y="902064"/>
                </a:lnTo>
                <a:lnTo>
                  <a:pt x="219528" y="914140"/>
                </a:lnTo>
                <a:lnTo>
                  <a:pt x="230082" y="926039"/>
                </a:lnTo>
                <a:lnTo>
                  <a:pt x="241357" y="937488"/>
                </a:lnTo>
                <a:lnTo>
                  <a:pt x="253302" y="948215"/>
                </a:lnTo>
                <a:lnTo>
                  <a:pt x="265870" y="957948"/>
                </a:lnTo>
                <a:lnTo>
                  <a:pt x="279011" y="966414"/>
                </a:lnTo>
                <a:lnTo>
                  <a:pt x="292679" y="973341"/>
                </a:lnTo>
                <a:lnTo>
                  <a:pt x="306823" y="978456"/>
                </a:lnTo>
                <a:lnTo>
                  <a:pt x="321397" y="981486"/>
                </a:lnTo>
                <a:lnTo>
                  <a:pt x="331077" y="982210"/>
                </a:lnTo>
                <a:lnTo>
                  <a:pt x="332828" y="982210"/>
                </a:lnTo>
                <a:lnTo>
                  <a:pt x="347654" y="980948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647403" marR="3614608" algn="ctr">
              <a:lnSpc>
                <a:spcPct val="95825"/>
              </a:lnSpc>
              <a:spcBef>
                <a:spcPts val="7481"/>
              </a:spcBef>
            </a:pP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IDs</a:t>
            </a:r>
            <a:r>
              <a:rPr sz="3600" spc="-6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vs</a:t>
            </a:r>
            <a:r>
              <a:rPr sz="3600" spc="34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Classes</a:t>
            </a:r>
            <a:endParaRPr sz="3600">
              <a:latin typeface="Times New Roman"/>
              <a:cs typeface="Times New Roman"/>
            </a:endParaRPr>
          </a:p>
          <a:p>
            <a:pPr marL="4521200">
              <a:lnSpc>
                <a:spcPct val="95825"/>
              </a:lnSpc>
              <a:spcBef>
                <a:spcPts val="8938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ID:</a:t>
            </a:r>
            <a:r>
              <a:rPr sz="2400" spc="109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#344-34-4344</a:t>
            </a:r>
            <a:endParaRPr sz="2400">
              <a:latin typeface="Times New Roman"/>
              <a:cs typeface="Times New Roman"/>
            </a:endParaRPr>
          </a:p>
          <a:p>
            <a:pPr marL="4482213" marR="3996870" algn="ctr">
              <a:lnSpc>
                <a:spcPct val="95825"/>
              </a:lnSpc>
              <a:spcBef>
                <a:spcPts val="940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Class: </a:t>
            </a:r>
            <a:r>
              <a:rPr sz="2400" spc="37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Male</a:t>
            </a:r>
            <a:endParaRPr sz="2400">
              <a:latin typeface="Times New Roman"/>
              <a:cs typeface="Times New Roman"/>
            </a:endParaRPr>
          </a:p>
          <a:p>
            <a:pPr marL="4521200">
              <a:lnSpc>
                <a:spcPct val="95825"/>
              </a:lnSpc>
              <a:spcBef>
                <a:spcPts val="840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Class: </a:t>
            </a:r>
            <a:r>
              <a:rPr sz="2400" spc="37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  <a:p>
            <a:pPr marL="4521200">
              <a:lnSpc>
                <a:spcPct val="95825"/>
              </a:lnSpc>
              <a:spcBef>
                <a:spcPts val="10340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ID:</a:t>
            </a:r>
            <a:r>
              <a:rPr sz="2400" spc="109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#123-54-9877</a:t>
            </a:r>
            <a:endParaRPr sz="2400">
              <a:latin typeface="Times New Roman"/>
              <a:cs typeface="Times New Roman"/>
            </a:endParaRPr>
          </a:p>
          <a:p>
            <a:pPr marL="4482213" marR="3664029" algn="ctr">
              <a:lnSpc>
                <a:spcPct val="95825"/>
              </a:lnSpc>
              <a:spcBef>
                <a:spcPts val="940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Class: </a:t>
            </a:r>
            <a:r>
              <a:rPr sz="2400" spc="37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Female</a:t>
            </a:r>
            <a:endParaRPr sz="2400">
              <a:latin typeface="Times New Roman"/>
              <a:cs typeface="Times New Roman"/>
            </a:endParaRPr>
          </a:p>
          <a:p>
            <a:pPr marL="4521200">
              <a:lnSpc>
                <a:spcPct val="95825"/>
              </a:lnSpc>
              <a:spcBef>
                <a:spcPts val="840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Class: </a:t>
            </a:r>
            <a:r>
              <a:rPr sz="2400" spc="37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92100" y="-101600"/>
            <a:ext cx="10769600" cy="2019300"/>
          </a:xfrm>
          <a:custGeom>
            <a:avLst/>
            <a:gdLst/>
            <a:ahLst/>
            <a:cxnLst/>
            <a:rect l="l" t="t" r="r" b="b"/>
            <a:pathLst>
              <a:path w="10769600" h="2019300">
                <a:moveTo>
                  <a:pt x="10452100" y="101600"/>
                </a:moveTo>
                <a:lnTo>
                  <a:pt x="292100" y="101600"/>
                </a:lnTo>
                <a:lnTo>
                  <a:pt x="292100" y="2019300"/>
                </a:lnTo>
                <a:lnTo>
                  <a:pt x="10452100" y="2019300"/>
                </a:lnTo>
                <a:lnTo>
                  <a:pt x="10452100" y="101600"/>
                </a:lnTo>
                <a:close/>
              </a:path>
            </a:pathLst>
          </a:custGeom>
          <a:solidFill>
            <a:srgbClr val="75D5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2494" y="203200"/>
            <a:ext cx="622300" cy="622298"/>
          </a:xfrm>
          <a:custGeom>
            <a:avLst/>
            <a:gdLst/>
            <a:ahLst/>
            <a:cxnLst/>
            <a:rect l="l" t="t" r="r" b="b"/>
            <a:pathLst>
              <a:path w="622300" h="622298">
                <a:moveTo>
                  <a:pt x="361580" y="618228"/>
                </a:moveTo>
                <a:lnTo>
                  <a:pt x="385880" y="613261"/>
                </a:lnTo>
                <a:lnTo>
                  <a:pt x="409454" y="606445"/>
                </a:lnTo>
                <a:lnTo>
                  <a:pt x="432220" y="597860"/>
                </a:lnTo>
                <a:lnTo>
                  <a:pt x="454099" y="587587"/>
                </a:lnTo>
                <a:lnTo>
                  <a:pt x="475010" y="575705"/>
                </a:lnTo>
                <a:lnTo>
                  <a:pt x="494874" y="562294"/>
                </a:lnTo>
                <a:lnTo>
                  <a:pt x="513609" y="547434"/>
                </a:lnTo>
                <a:lnTo>
                  <a:pt x="531136" y="531206"/>
                </a:lnTo>
                <a:lnTo>
                  <a:pt x="547374" y="513688"/>
                </a:lnTo>
                <a:lnTo>
                  <a:pt x="562244" y="494961"/>
                </a:lnTo>
                <a:lnTo>
                  <a:pt x="575664" y="475105"/>
                </a:lnTo>
                <a:lnTo>
                  <a:pt x="587556" y="454200"/>
                </a:lnTo>
                <a:lnTo>
                  <a:pt x="597838" y="432325"/>
                </a:lnTo>
                <a:lnTo>
                  <a:pt x="606430" y="409560"/>
                </a:lnTo>
                <a:lnTo>
                  <a:pt x="613253" y="385986"/>
                </a:lnTo>
                <a:lnTo>
                  <a:pt x="618225" y="361683"/>
                </a:lnTo>
                <a:lnTo>
                  <a:pt x="621268" y="336730"/>
                </a:lnTo>
                <a:lnTo>
                  <a:pt x="622300" y="311207"/>
                </a:lnTo>
                <a:lnTo>
                  <a:pt x="621268" y="285688"/>
                </a:lnTo>
                <a:lnTo>
                  <a:pt x="618225" y="260736"/>
                </a:lnTo>
                <a:lnTo>
                  <a:pt x="613253" y="236432"/>
                </a:lnTo>
                <a:lnTo>
                  <a:pt x="606430" y="212855"/>
                </a:lnTo>
                <a:lnTo>
                  <a:pt x="597838" y="190086"/>
                </a:lnTo>
                <a:lnTo>
                  <a:pt x="587556" y="168205"/>
                </a:lnTo>
                <a:lnTo>
                  <a:pt x="575664" y="147292"/>
                </a:lnTo>
                <a:lnTo>
                  <a:pt x="562244" y="127427"/>
                </a:lnTo>
                <a:lnTo>
                  <a:pt x="547374" y="108691"/>
                </a:lnTo>
                <a:lnTo>
                  <a:pt x="531136" y="91164"/>
                </a:lnTo>
                <a:lnTo>
                  <a:pt x="513609" y="74925"/>
                </a:lnTo>
                <a:lnTo>
                  <a:pt x="494874" y="60055"/>
                </a:lnTo>
                <a:lnTo>
                  <a:pt x="475010" y="46634"/>
                </a:lnTo>
                <a:lnTo>
                  <a:pt x="454099" y="34743"/>
                </a:lnTo>
                <a:lnTo>
                  <a:pt x="432220" y="24461"/>
                </a:lnTo>
                <a:lnTo>
                  <a:pt x="409454" y="15869"/>
                </a:lnTo>
                <a:lnTo>
                  <a:pt x="385880" y="9046"/>
                </a:lnTo>
                <a:lnTo>
                  <a:pt x="361580" y="4074"/>
                </a:lnTo>
                <a:lnTo>
                  <a:pt x="336632" y="1031"/>
                </a:lnTo>
                <a:lnTo>
                  <a:pt x="311149" y="1"/>
                </a:lnTo>
                <a:lnTo>
                  <a:pt x="285597" y="1031"/>
                </a:lnTo>
                <a:lnTo>
                  <a:pt x="260645" y="4074"/>
                </a:lnTo>
                <a:lnTo>
                  <a:pt x="236343" y="9046"/>
                </a:lnTo>
                <a:lnTo>
                  <a:pt x="212769" y="15869"/>
                </a:lnTo>
                <a:lnTo>
                  <a:pt x="190004" y="24461"/>
                </a:lnTo>
                <a:lnTo>
                  <a:pt x="168128" y="34743"/>
                </a:lnTo>
                <a:lnTo>
                  <a:pt x="147220" y="46634"/>
                </a:lnTo>
                <a:lnTo>
                  <a:pt x="127362" y="60055"/>
                </a:lnTo>
                <a:lnTo>
                  <a:pt x="108633" y="74925"/>
                </a:lnTo>
                <a:lnTo>
                  <a:pt x="91112" y="91164"/>
                </a:lnTo>
                <a:lnTo>
                  <a:pt x="74881" y="108691"/>
                </a:lnTo>
                <a:lnTo>
                  <a:pt x="60018" y="127427"/>
                </a:lnTo>
                <a:lnTo>
                  <a:pt x="46605" y="147292"/>
                </a:lnTo>
                <a:lnTo>
                  <a:pt x="34720" y="168205"/>
                </a:lnTo>
                <a:lnTo>
                  <a:pt x="24444" y="190086"/>
                </a:lnTo>
                <a:lnTo>
                  <a:pt x="15858" y="212855"/>
                </a:lnTo>
                <a:lnTo>
                  <a:pt x="9040" y="236432"/>
                </a:lnTo>
                <a:lnTo>
                  <a:pt x="4071" y="260736"/>
                </a:lnTo>
                <a:lnTo>
                  <a:pt x="1031" y="285688"/>
                </a:lnTo>
                <a:lnTo>
                  <a:pt x="5" y="311081"/>
                </a:lnTo>
                <a:lnTo>
                  <a:pt x="5" y="311332"/>
                </a:lnTo>
                <a:lnTo>
                  <a:pt x="1031" y="336730"/>
                </a:lnTo>
                <a:lnTo>
                  <a:pt x="4071" y="361683"/>
                </a:lnTo>
                <a:lnTo>
                  <a:pt x="9040" y="385986"/>
                </a:lnTo>
                <a:lnTo>
                  <a:pt x="15858" y="409560"/>
                </a:lnTo>
                <a:lnTo>
                  <a:pt x="24444" y="432325"/>
                </a:lnTo>
                <a:lnTo>
                  <a:pt x="34720" y="454200"/>
                </a:lnTo>
                <a:lnTo>
                  <a:pt x="46605" y="475105"/>
                </a:lnTo>
                <a:lnTo>
                  <a:pt x="60018" y="494961"/>
                </a:lnTo>
                <a:lnTo>
                  <a:pt x="74881" y="513688"/>
                </a:lnTo>
                <a:lnTo>
                  <a:pt x="91112" y="531206"/>
                </a:lnTo>
                <a:lnTo>
                  <a:pt x="108633" y="547434"/>
                </a:lnTo>
                <a:lnTo>
                  <a:pt x="127362" y="562294"/>
                </a:lnTo>
                <a:lnTo>
                  <a:pt x="147220" y="575705"/>
                </a:lnTo>
                <a:lnTo>
                  <a:pt x="168128" y="587587"/>
                </a:lnTo>
                <a:lnTo>
                  <a:pt x="190004" y="597860"/>
                </a:lnTo>
                <a:lnTo>
                  <a:pt x="212769" y="606445"/>
                </a:lnTo>
                <a:lnTo>
                  <a:pt x="236343" y="613261"/>
                </a:lnTo>
                <a:lnTo>
                  <a:pt x="215503" y="463002"/>
                </a:lnTo>
                <a:lnTo>
                  <a:pt x="211861" y="465548"/>
                </a:lnTo>
                <a:lnTo>
                  <a:pt x="206970" y="465461"/>
                </a:lnTo>
                <a:lnTo>
                  <a:pt x="203366" y="462838"/>
                </a:lnTo>
                <a:lnTo>
                  <a:pt x="199762" y="460204"/>
                </a:lnTo>
                <a:lnTo>
                  <a:pt x="198224" y="455565"/>
                </a:lnTo>
                <a:lnTo>
                  <a:pt x="199534" y="451305"/>
                </a:lnTo>
                <a:lnTo>
                  <a:pt x="233212" y="341129"/>
                </a:lnTo>
                <a:lnTo>
                  <a:pt x="140497" y="271552"/>
                </a:lnTo>
                <a:lnTo>
                  <a:pt x="136930" y="268867"/>
                </a:lnTo>
                <a:lnTo>
                  <a:pt x="135442" y="264215"/>
                </a:lnTo>
                <a:lnTo>
                  <a:pt x="136804" y="259956"/>
                </a:lnTo>
                <a:lnTo>
                  <a:pt x="138178" y="255670"/>
                </a:lnTo>
                <a:lnTo>
                  <a:pt x="142097" y="252759"/>
                </a:lnTo>
                <a:lnTo>
                  <a:pt x="146597" y="252657"/>
                </a:lnTo>
                <a:lnTo>
                  <a:pt x="263046" y="250313"/>
                </a:lnTo>
                <a:lnTo>
                  <a:pt x="301249" y="141511"/>
                </a:lnTo>
                <a:lnTo>
                  <a:pt x="302736" y="137313"/>
                </a:lnTo>
                <a:lnTo>
                  <a:pt x="306682" y="134503"/>
                </a:lnTo>
                <a:lnTo>
                  <a:pt x="315592" y="134503"/>
                </a:lnTo>
                <a:lnTo>
                  <a:pt x="319587" y="137313"/>
                </a:lnTo>
                <a:lnTo>
                  <a:pt x="321063" y="141511"/>
                </a:lnTo>
                <a:lnTo>
                  <a:pt x="359266" y="250313"/>
                </a:lnTo>
                <a:lnTo>
                  <a:pt x="475715" y="252657"/>
                </a:lnTo>
                <a:lnTo>
                  <a:pt x="480189" y="252759"/>
                </a:lnTo>
                <a:lnTo>
                  <a:pt x="484121" y="255670"/>
                </a:lnTo>
                <a:lnTo>
                  <a:pt x="485495" y="259956"/>
                </a:lnTo>
                <a:lnTo>
                  <a:pt x="486857" y="264215"/>
                </a:lnTo>
                <a:lnTo>
                  <a:pt x="485382" y="268867"/>
                </a:lnTo>
                <a:lnTo>
                  <a:pt x="481815" y="271552"/>
                </a:lnTo>
                <a:lnTo>
                  <a:pt x="389087" y="341129"/>
                </a:lnTo>
                <a:lnTo>
                  <a:pt x="422777" y="451305"/>
                </a:lnTo>
                <a:lnTo>
                  <a:pt x="424088" y="455554"/>
                </a:lnTo>
                <a:lnTo>
                  <a:pt x="422550" y="460204"/>
                </a:lnTo>
                <a:lnTo>
                  <a:pt x="418946" y="462838"/>
                </a:lnTo>
                <a:lnTo>
                  <a:pt x="414925" y="464868"/>
                </a:lnTo>
                <a:lnTo>
                  <a:pt x="410664" y="464868"/>
                </a:lnTo>
                <a:lnTo>
                  <a:pt x="406808" y="463002"/>
                </a:lnTo>
                <a:lnTo>
                  <a:pt x="311143" y="397156"/>
                </a:lnTo>
                <a:lnTo>
                  <a:pt x="336632" y="621267"/>
                </a:lnTo>
                <a:lnTo>
                  <a:pt x="361580" y="618228"/>
                </a:lnTo>
                <a:close/>
              </a:path>
              <a:path w="622300" h="622298">
                <a:moveTo>
                  <a:pt x="336632" y="621267"/>
                </a:moveTo>
                <a:lnTo>
                  <a:pt x="311143" y="397156"/>
                </a:lnTo>
                <a:lnTo>
                  <a:pt x="215503" y="463002"/>
                </a:lnTo>
                <a:lnTo>
                  <a:pt x="236343" y="613261"/>
                </a:lnTo>
                <a:lnTo>
                  <a:pt x="260645" y="618228"/>
                </a:lnTo>
                <a:lnTo>
                  <a:pt x="285597" y="621267"/>
                </a:lnTo>
                <a:lnTo>
                  <a:pt x="311118" y="622298"/>
                </a:lnTo>
                <a:lnTo>
                  <a:pt x="336632" y="621267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881593">
              <a:lnSpc>
                <a:spcPct val="95825"/>
              </a:lnSpc>
              <a:spcBef>
                <a:spcPts val="7481"/>
              </a:spcBef>
            </a:pP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Descendant</a:t>
            </a:r>
            <a:r>
              <a:rPr sz="3600" spc="26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Selectors</a:t>
            </a:r>
            <a:endParaRPr sz="3600">
              <a:latin typeface="Times New Roman"/>
              <a:cs typeface="Times New Roman"/>
            </a:endParaRPr>
          </a:p>
          <a:p>
            <a:pPr marL="671793">
              <a:lnSpc>
                <a:spcPct val="94401"/>
              </a:lnSpc>
              <a:spcBef>
                <a:spcPts val="6722"/>
              </a:spcBef>
            </a:pPr>
            <a:r>
              <a:rPr b="1" dirty="0">
                <a:solidFill>
                  <a:srgbClr val="424242"/>
                </a:solidFill>
                <a:latin typeface="Courier New"/>
                <a:cs typeface="Courier New"/>
              </a:rPr>
              <a:t>CSS</a:t>
            </a:r>
            <a:endParaRPr>
              <a:latin typeface="Courier New"/>
              <a:cs typeface="Courier New"/>
            </a:endParaRPr>
          </a:p>
          <a:p>
            <a:pPr marL="671793">
              <a:lnSpc>
                <a:spcPct val="94401"/>
              </a:lnSpc>
              <a:spcBef>
                <a:spcPts val="60"/>
              </a:spcBef>
            </a:pPr>
            <a:r>
              <a:rPr sz="2400" dirty="0">
                <a:solidFill>
                  <a:srgbClr val="424242"/>
                </a:solidFill>
                <a:latin typeface="Courier New"/>
                <a:cs typeface="Courier New"/>
              </a:rPr>
              <a:t>#sidebar .author {declaration}</a:t>
            </a:r>
            <a:endParaRPr sz="2400">
              <a:latin typeface="Courier New"/>
              <a:cs typeface="Courier New"/>
            </a:endParaRPr>
          </a:p>
          <a:p>
            <a:pPr marL="671793">
              <a:lnSpc>
                <a:spcPct val="94401"/>
              </a:lnSpc>
              <a:spcBef>
                <a:spcPts val="2913"/>
              </a:spcBef>
            </a:pPr>
            <a:r>
              <a:rPr sz="1400" b="1" dirty="0">
                <a:solidFill>
                  <a:srgbClr val="424242"/>
                </a:solidFill>
                <a:latin typeface="Courier New"/>
                <a:cs typeface="Courier New"/>
              </a:rPr>
              <a:t>HTML</a:t>
            </a:r>
            <a:endParaRPr sz="1400">
              <a:latin typeface="Courier New"/>
              <a:cs typeface="Courier New"/>
            </a:endParaRPr>
          </a:p>
          <a:p>
            <a:pPr marL="671793">
              <a:lnSpc>
                <a:spcPct val="94401"/>
              </a:lnSpc>
              <a:spcBef>
                <a:spcPts val="180"/>
              </a:spcBef>
            </a:pPr>
            <a:r>
              <a:rPr sz="2400" dirty="0">
                <a:solidFill>
                  <a:srgbClr val="424242"/>
                </a:solidFill>
                <a:latin typeface="Courier New"/>
                <a:cs typeface="Courier New"/>
              </a:rPr>
              <a:t>&lt;div id=”sidebar”&gt;</a:t>
            </a:r>
            <a:endParaRPr sz="2400">
              <a:latin typeface="Courier New"/>
              <a:cs typeface="Courier New"/>
            </a:endParaRPr>
          </a:p>
          <a:p>
            <a:pPr marL="1037614">
              <a:lnSpc>
                <a:spcPts val="2600"/>
              </a:lnSpc>
              <a:spcBef>
                <a:spcPts val="130"/>
              </a:spcBef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&lt;p class=”author”&gt;&lt;/p&gt;</a:t>
            </a:r>
            <a:endParaRPr sz="2400">
              <a:latin typeface="Courier New"/>
              <a:cs typeface="Courier New"/>
            </a:endParaRPr>
          </a:p>
          <a:p>
            <a:pPr marL="671793">
              <a:lnSpc>
                <a:spcPts val="2700"/>
              </a:lnSpc>
              <a:spcBef>
                <a:spcPts val="5"/>
              </a:spcBef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&lt;/div&gt;</a:t>
            </a:r>
            <a:endParaRPr sz="2400">
              <a:latin typeface="Courier New"/>
              <a:cs typeface="Courier New"/>
            </a:endParaRPr>
          </a:p>
          <a:p>
            <a:pPr marL="620993" marR="906872">
              <a:lnSpc>
                <a:spcPct val="98987"/>
              </a:lnSpc>
              <a:spcBef>
                <a:spcPts val="4606"/>
              </a:spcBef>
            </a:pP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</a:t>
            </a:r>
            <a:r>
              <a:rPr sz="3200" spc="-10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space</a:t>
            </a:r>
            <a:r>
              <a:rPr sz="3200" spc="-97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between</a:t>
            </a:r>
            <a:r>
              <a:rPr sz="3200" spc="-97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two</a:t>
            </a:r>
            <a:r>
              <a:rPr sz="3200" spc="41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selectors</a:t>
            </a:r>
            <a:r>
              <a:rPr sz="3200" spc="5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indicates</a:t>
            </a:r>
            <a:r>
              <a:rPr sz="3200" spc="-5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 descendant</a:t>
            </a:r>
            <a:r>
              <a:rPr sz="3200" spc="34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selector.</a:t>
            </a:r>
            <a:r>
              <a:rPr sz="3200" spc="-296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In</a:t>
            </a:r>
            <a:r>
              <a:rPr sz="3200" spc="-4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example</a:t>
            </a:r>
            <a:r>
              <a:rPr sz="3200" spc="-66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above,</a:t>
            </a:r>
            <a:r>
              <a:rPr sz="3200" spc="1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 style</a:t>
            </a:r>
            <a:r>
              <a:rPr sz="3200" spc="39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targeted</a:t>
            </a:r>
            <a:r>
              <a:rPr sz="3200" spc="-121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to</a:t>
            </a:r>
            <a:r>
              <a:rPr sz="3200" spc="50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an</a:t>
            </a:r>
            <a:r>
              <a:rPr sz="3200" spc="42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element</a:t>
            </a:r>
            <a:r>
              <a:rPr sz="3200" spc="-8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with</a:t>
            </a:r>
            <a:r>
              <a:rPr sz="3200" spc="20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class “author”</a:t>
            </a:r>
            <a:r>
              <a:rPr sz="3200" spc="-81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inside</a:t>
            </a:r>
            <a:r>
              <a:rPr sz="3200" spc="79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id</a:t>
            </a:r>
            <a:r>
              <a:rPr sz="3200" spc="25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“sidebar”.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92100" y="-101600"/>
            <a:ext cx="10769600" cy="2019300"/>
          </a:xfrm>
          <a:custGeom>
            <a:avLst/>
            <a:gdLst/>
            <a:ahLst/>
            <a:cxnLst/>
            <a:rect l="l" t="t" r="r" b="b"/>
            <a:pathLst>
              <a:path w="10769600" h="2019300">
                <a:moveTo>
                  <a:pt x="10452100" y="101600"/>
                </a:moveTo>
                <a:lnTo>
                  <a:pt x="292100" y="101600"/>
                </a:lnTo>
                <a:lnTo>
                  <a:pt x="292100" y="2019300"/>
                </a:lnTo>
                <a:lnTo>
                  <a:pt x="10452100" y="2019300"/>
                </a:lnTo>
                <a:lnTo>
                  <a:pt x="10452100" y="101600"/>
                </a:lnTo>
                <a:close/>
              </a:path>
            </a:pathLst>
          </a:custGeom>
          <a:solidFill>
            <a:srgbClr val="75D5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2494" y="203200"/>
            <a:ext cx="622300" cy="622298"/>
          </a:xfrm>
          <a:custGeom>
            <a:avLst/>
            <a:gdLst/>
            <a:ahLst/>
            <a:cxnLst/>
            <a:rect l="l" t="t" r="r" b="b"/>
            <a:pathLst>
              <a:path w="622300" h="622298">
                <a:moveTo>
                  <a:pt x="361580" y="618228"/>
                </a:moveTo>
                <a:lnTo>
                  <a:pt x="385880" y="613261"/>
                </a:lnTo>
                <a:lnTo>
                  <a:pt x="409454" y="606445"/>
                </a:lnTo>
                <a:lnTo>
                  <a:pt x="432220" y="597860"/>
                </a:lnTo>
                <a:lnTo>
                  <a:pt x="454099" y="587587"/>
                </a:lnTo>
                <a:lnTo>
                  <a:pt x="475010" y="575705"/>
                </a:lnTo>
                <a:lnTo>
                  <a:pt x="494874" y="562294"/>
                </a:lnTo>
                <a:lnTo>
                  <a:pt x="513609" y="547434"/>
                </a:lnTo>
                <a:lnTo>
                  <a:pt x="531136" y="531206"/>
                </a:lnTo>
                <a:lnTo>
                  <a:pt x="547374" y="513688"/>
                </a:lnTo>
                <a:lnTo>
                  <a:pt x="562244" y="494961"/>
                </a:lnTo>
                <a:lnTo>
                  <a:pt x="575664" y="475105"/>
                </a:lnTo>
                <a:lnTo>
                  <a:pt x="587556" y="454200"/>
                </a:lnTo>
                <a:lnTo>
                  <a:pt x="597838" y="432325"/>
                </a:lnTo>
                <a:lnTo>
                  <a:pt x="606430" y="409560"/>
                </a:lnTo>
                <a:lnTo>
                  <a:pt x="613253" y="385986"/>
                </a:lnTo>
                <a:lnTo>
                  <a:pt x="618225" y="361683"/>
                </a:lnTo>
                <a:lnTo>
                  <a:pt x="621268" y="336730"/>
                </a:lnTo>
                <a:lnTo>
                  <a:pt x="622300" y="311207"/>
                </a:lnTo>
                <a:lnTo>
                  <a:pt x="621268" y="285688"/>
                </a:lnTo>
                <a:lnTo>
                  <a:pt x="618225" y="260736"/>
                </a:lnTo>
                <a:lnTo>
                  <a:pt x="613253" y="236432"/>
                </a:lnTo>
                <a:lnTo>
                  <a:pt x="606430" y="212855"/>
                </a:lnTo>
                <a:lnTo>
                  <a:pt x="597838" y="190086"/>
                </a:lnTo>
                <a:lnTo>
                  <a:pt x="587556" y="168205"/>
                </a:lnTo>
                <a:lnTo>
                  <a:pt x="575664" y="147292"/>
                </a:lnTo>
                <a:lnTo>
                  <a:pt x="562244" y="127427"/>
                </a:lnTo>
                <a:lnTo>
                  <a:pt x="547374" y="108691"/>
                </a:lnTo>
                <a:lnTo>
                  <a:pt x="531136" y="91164"/>
                </a:lnTo>
                <a:lnTo>
                  <a:pt x="513609" y="74925"/>
                </a:lnTo>
                <a:lnTo>
                  <a:pt x="494874" y="60055"/>
                </a:lnTo>
                <a:lnTo>
                  <a:pt x="475010" y="46634"/>
                </a:lnTo>
                <a:lnTo>
                  <a:pt x="454099" y="34743"/>
                </a:lnTo>
                <a:lnTo>
                  <a:pt x="432220" y="24461"/>
                </a:lnTo>
                <a:lnTo>
                  <a:pt x="409454" y="15869"/>
                </a:lnTo>
                <a:lnTo>
                  <a:pt x="385880" y="9046"/>
                </a:lnTo>
                <a:lnTo>
                  <a:pt x="361580" y="4074"/>
                </a:lnTo>
                <a:lnTo>
                  <a:pt x="336632" y="1031"/>
                </a:lnTo>
                <a:lnTo>
                  <a:pt x="311149" y="1"/>
                </a:lnTo>
                <a:lnTo>
                  <a:pt x="285597" y="1031"/>
                </a:lnTo>
                <a:lnTo>
                  <a:pt x="260645" y="4074"/>
                </a:lnTo>
                <a:lnTo>
                  <a:pt x="236343" y="9046"/>
                </a:lnTo>
                <a:lnTo>
                  <a:pt x="212769" y="15869"/>
                </a:lnTo>
                <a:lnTo>
                  <a:pt x="190004" y="24461"/>
                </a:lnTo>
                <a:lnTo>
                  <a:pt x="168128" y="34743"/>
                </a:lnTo>
                <a:lnTo>
                  <a:pt x="147220" y="46634"/>
                </a:lnTo>
                <a:lnTo>
                  <a:pt x="127362" y="60055"/>
                </a:lnTo>
                <a:lnTo>
                  <a:pt x="108633" y="74925"/>
                </a:lnTo>
                <a:lnTo>
                  <a:pt x="91112" y="91164"/>
                </a:lnTo>
                <a:lnTo>
                  <a:pt x="74881" y="108691"/>
                </a:lnTo>
                <a:lnTo>
                  <a:pt x="60018" y="127427"/>
                </a:lnTo>
                <a:lnTo>
                  <a:pt x="46605" y="147292"/>
                </a:lnTo>
                <a:lnTo>
                  <a:pt x="34720" y="168205"/>
                </a:lnTo>
                <a:lnTo>
                  <a:pt x="24444" y="190086"/>
                </a:lnTo>
                <a:lnTo>
                  <a:pt x="15858" y="212855"/>
                </a:lnTo>
                <a:lnTo>
                  <a:pt x="9040" y="236432"/>
                </a:lnTo>
                <a:lnTo>
                  <a:pt x="4071" y="260736"/>
                </a:lnTo>
                <a:lnTo>
                  <a:pt x="1031" y="285688"/>
                </a:lnTo>
                <a:lnTo>
                  <a:pt x="5" y="311081"/>
                </a:lnTo>
                <a:lnTo>
                  <a:pt x="5" y="311332"/>
                </a:lnTo>
                <a:lnTo>
                  <a:pt x="1031" y="336730"/>
                </a:lnTo>
                <a:lnTo>
                  <a:pt x="4071" y="361683"/>
                </a:lnTo>
                <a:lnTo>
                  <a:pt x="9040" y="385986"/>
                </a:lnTo>
                <a:lnTo>
                  <a:pt x="15858" y="409560"/>
                </a:lnTo>
                <a:lnTo>
                  <a:pt x="24444" y="432325"/>
                </a:lnTo>
                <a:lnTo>
                  <a:pt x="34720" y="454200"/>
                </a:lnTo>
                <a:lnTo>
                  <a:pt x="46605" y="475105"/>
                </a:lnTo>
                <a:lnTo>
                  <a:pt x="60018" y="494961"/>
                </a:lnTo>
                <a:lnTo>
                  <a:pt x="74881" y="513688"/>
                </a:lnTo>
                <a:lnTo>
                  <a:pt x="91112" y="531206"/>
                </a:lnTo>
                <a:lnTo>
                  <a:pt x="108633" y="547434"/>
                </a:lnTo>
                <a:lnTo>
                  <a:pt x="127362" y="562294"/>
                </a:lnTo>
                <a:lnTo>
                  <a:pt x="147220" y="575705"/>
                </a:lnTo>
                <a:lnTo>
                  <a:pt x="168128" y="587587"/>
                </a:lnTo>
                <a:lnTo>
                  <a:pt x="190004" y="597860"/>
                </a:lnTo>
                <a:lnTo>
                  <a:pt x="212769" y="606445"/>
                </a:lnTo>
                <a:lnTo>
                  <a:pt x="236343" y="613261"/>
                </a:lnTo>
                <a:lnTo>
                  <a:pt x="215503" y="463002"/>
                </a:lnTo>
                <a:lnTo>
                  <a:pt x="211861" y="465548"/>
                </a:lnTo>
                <a:lnTo>
                  <a:pt x="206970" y="465461"/>
                </a:lnTo>
                <a:lnTo>
                  <a:pt x="203366" y="462838"/>
                </a:lnTo>
                <a:lnTo>
                  <a:pt x="199762" y="460204"/>
                </a:lnTo>
                <a:lnTo>
                  <a:pt x="198224" y="455565"/>
                </a:lnTo>
                <a:lnTo>
                  <a:pt x="199534" y="451305"/>
                </a:lnTo>
                <a:lnTo>
                  <a:pt x="233212" y="341129"/>
                </a:lnTo>
                <a:lnTo>
                  <a:pt x="140497" y="271552"/>
                </a:lnTo>
                <a:lnTo>
                  <a:pt x="136930" y="268867"/>
                </a:lnTo>
                <a:lnTo>
                  <a:pt x="135442" y="264215"/>
                </a:lnTo>
                <a:lnTo>
                  <a:pt x="136804" y="259956"/>
                </a:lnTo>
                <a:lnTo>
                  <a:pt x="138178" y="255670"/>
                </a:lnTo>
                <a:lnTo>
                  <a:pt x="142097" y="252759"/>
                </a:lnTo>
                <a:lnTo>
                  <a:pt x="146597" y="252657"/>
                </a:lnTo>
                <a:lnTo>
                  <a:pt x="263046" y="250313"/>
                </a:lnTo>
                <a:lnTo>
                  <a:pt x="301249" y="141511"/>
                </a:lnTo>
                <a:lnTo>
                  <a:pt x="302736" y="137313"/>
                </a:lnTo>
                <a:lnTo>
                  <a:pt x="306682" y="134503"/>
                </a:lnTo>
                <a:lnTo>
                  <a:pt x="315592" y="134503"/>
                </a:lnTo>
                <a:lnTo>
                  <a:pt x="319587" y="137313"/>
                </a:lnTo>
                <a:lnTo>
                  <a:pt x="321063" y="141511"/>
                </a:lnTo>
                <a:lnTo>
                  <a:pt x="359266" y="250313"/>
                </a:lnTo>
                <a:lnTo>
                  <a:pt x="475715" y="252657"/>
                </a:lnTo>
                <a:lnTo>
                  <a:pt x="480189" y="252759"/>
                </a:lnTo>
                <a:lnTo>
                  <a:pt x="484121" y="255670"/>
                </a:lnTo>
                <a:lnTo>
                  <a:pt x="485495" y="259956"/>
                </a:lnTo>
                <a:lnTo>
                  <a:pt x="486857" y="264215"/>
                </a:lnTo>
                <a:lnTo>
                  <a:pt x="485382" y="268867"/>
                </a:lnTo>
                <a:lnTo>
                  <a:pt x="481815" y="271552"/>
                </a:lnTo>
                <a:lnTo>
                  <a:pt x="389087" y="341129"/>
                </a:lnTo>
                <a:lnTo>
                  <a:pt x="422777" y="451305"/>
                </a:lnTo>
                <a:lnTo>
                  <a:pt x="424088" y="455554"/>
                </a:lnTo>
                <a:lnTo>
                  <a:pt x="422550" y="460204"/>
                </a:lnTo>
                <a:lnTo>
                  <a:pt x="418946" y="462838"/>
                </a:lnTo>
                <a:lnTo>
                  <a:pt x="414925" y="464868"/>
                </a:lnTo>
                <a:lnTo>
                  <a:pt x="410664" y="464868"/>
                </a:lnTo>
                <a:lnTo>
                  <a:pt x="406808" y="463002"/>
                </a:lnTo>
                <a:lnTo>
                  <a:pt x="311143" y="397156"/>
                </a:lnTo>
                <a:lnTo>
                  <a:pt x="336632" y="621267"/>
                </a:lnTo>
                <a:lnTo>
                  <a:pt x="361580" y="618228"/>
                </a:lnTo>
                <a:close/>
              </a:path>
              <a:path w="622300" h="622298">
                <a:moveTo>
                  <a:pt x="336632" y="621267"/>
                </a:moveTo>
                <a:lnTo>
                  <a:pt x="311143" y="397156"/>
                </a:lnTo>
                <a:lnTo>
                  <a:pt x="215503" y="463002"/>
                </a:lnTo>
                <a:lnTo>
                  <a:pt x="236343" y="613261"/>
                </a:lnTo>
                <a:lnTo>
                  <a:pt x="260645" y="618228"/>
                </a:lnTo>
                <a:lnTo>
                  <a:pt x="285597" y="621267"/>
                </a:lnTo>
                <a:lnTo>
                  <a:pt x="311118" y="622298"/>
                </a:lnTo>
                <a:lnTo>
                  <a:pt x="336632" y="621267"/>
                </a:lnTo>
                <a:close/>
              </a:path>
            </a:pathLst>
          </a:custGeom>
          <a:solidFill>
            <a:srgbClr val="72737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444203" marR="3421873" algn="ctr">
              <a:lnSpc>
                <a:spcPct val="95825"/>
              </a:lnSpc>
              <a:spcBef>
                <a:spcPts val="7481"/>
              </a:spcBef>
            </a:pP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Multiple</a:t>
            </a:r>
            <a:r>
              <a:rPr sz="3600" spc="777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24242"/>
                </a:solidFill>
                <a:latin typeface="Times New Roman"/>
                <a:cs typeface="Times New Roman"/>
              </a:rPr>
              <a:t>classes</a:t>
            </a:r>
            <a:endParaRPr sz="3600">
              <a:latin typeface="Times New Roman"/>
              <a:cs typeface="Times New Roman"/>
            </a:endParaRPr>
          </a:p>
          <a:p>
            <a:pPr marL="671793">
              <a:lnSpc>
                <a:spcPct val="94401"/>
              </a:lnSpc>
              <a:spcBef>
                <a:spcPts val="6722"/>
              </a:spcBef>
            </a:pPr>
            <a:r>
              <a:rPr b="1" dirty="0">
                <a:solidFill>
                  <a:srgbClr val="424242"/>
                </a:solidFill>
                <a:latin typeface="Courier New"/>
                <a:cs typeface="Courier New"/>
              </a:rPr>
              <a:t>CSS</a:t>
            </a:r>
            <a:endParaRPr>
              <a:latin typeface="Courier New"/>
              <a:cs typeface="Courier New"/>
            </a:endParaRPr>
          </a:p>
          <a:p>
            <a:pPr marL="671793">
              <a:lnSpc>
                <a:spcPct val="94401"/>
              </a:lnSpc>
              <a:spcBef>
                <a:spcPts val="60"/>
              </a:spcBef>
            </a:pPr>
            <a:r>
              <a:rPr sz="2400" dirty="0">
                <a:solidFill>
                  <a:srgbClr val="424242"/>
                </a:solidFill>
                <a:latin typeface="Courier New"/>
                <a:cs typeface="Courier New"/>
              </a:rPr>
              <a:t>.ingredients.time {declaration}</a:t>
            </a:r>
            <a:endParaRPr sz="2400">
              <a:latin typeface="Courier New"/>
              <a:cs typeface="Courier New"/>
            </a:endParaRPr>
          </a:p>
          <a:p>
            <a:pPr marL="671793">
              <a:lnSpc>
                <a:spcPct val="94401"/>
              </a:lnSpc>
              <a:spcBef>
                <a:spcPts val="2913"/>
              </a:spcBef>
            </a:pPr>
            <a:r>
              <a:rPr sz="1400" b="1" dirty="0">
                <a:solidFill>
                  <a:srgbClr val="424242"/>
                </a:solidFill>
                <a:latin typeface="Courier New"/>
                <a:cs typeface="Courier New"/>
              </a:rPr>
              <a:t>HTML</a:t>
            </a:r>
            <a:endParaRPr sz="1400">
              <a:latin typeface="Courier New"/>
              <a:cs typeface="Courier New"/>
            </a:endParaRPr>
          </a:p>
          <a:p>
            <a:pPr marL="671793">
              <a:lnSpc>
                <a:spcPct val="94401"/>
              </a:lnSpc>
              <a:spcBef>
                <a:spcPts val="180"/>
              </a:spcBef>
            </a:pPr>
            <a:r>
              <a:rPr sz="2400" dirty="0">
                <a:solidFill>
                  <a:srgbClr val="424242"/>
                </a:solidFill>
                <a:latin typeface="Courier New"/>
                <a:cs typeface="Courier New"/>
              </a:rPr>
              <a:t>&lt;div class=”ingredients time”&gt;</a:t>
            </a:r>
            <a:endParaRPr sz="2400">
              <a:latin typeface="Courier New"/>
              <a:cs typeface="Courier New"/>
            </a:endParaRPr>
          </a:p>
          <a:p>
            <a:pPr marL="1037614">
              <a:lnSpc>
                <a:spcPts val="2600"/>
              </a:lnSpc>
              <a:spcBef>
                <a:spcPts val="130"/>
              </a:spcBef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&lt;h1&gt;&lt;/h1&gt;</a:t>
            </a:r>
            <a:endParaRPr sz="2400">
              <a:latin typeface="Courier New"/>
              <a:cs typeface="Courier New"/>
            </a:endParaRPr>
          </a:p>
          <a:p>
            <a:pPr marL="671793">
              <a:lnSpc>
                <a:spcPts val="2700"/>
              </a:lnSpc>
              <a:spcBef>
                <a:spcPts val="5"/>
              </a:spcBef>
            </a:pPr>
            <a:r>
              <a:rPr sz="3600" baseline="4904" dirty="0">
                <a:solidFill>
                  <a:srgbClr val="424242"/>
                </a:solidFill>
                <a:latin typeface="Courier New"/>
                <a:cs typeface="Courier New"/>
              </a:rPr>
              <a:t>&lt;/div&gt;</a:t>
            </a:r>
            <a:endParaRPr sz="2400">
              <a:latin typeface="Courier New"/>
              <a:cs typeface="Courier New"/>
            </a:endParaRPr>
          </a:p>
          <a:p>
            <a:pPr marL="620993" marR="1089752">
              <a:lnSpc>
                <a:spcPct val="98987"/>
              </a:lnSpc>
              <a:spcBef>
                <a:spcPts val="4606"/>
              </a:spcBef>
            </a:pP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Elements</a:t>
            </a:r>
            <a:r>
              <a:rPr sz="3200" spc="-5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can</a:t>
            </a:r>
            <a:r>
              <a:rPr sz="3200" spc="56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have</a:t>
            </a:r>
            <a:r>
              <a:rPr sz="3200" spc="69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multiple </a:t>
            </a:r>
            <a:r>
              <a:rPr sz="3200" spc="18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classes,</a:t>
            </a:r>
            <a:r>
              <a:rPr sz="3200" spc="-5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giving</a:t>
            </a:r>
            <a:r>
              <a:rPr sz="3200" spc="52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you more </a:t>
            </a:r>
            <a:r>
              <a:rPr sz="3200" spc="8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control.</a:t>
            </a:r>
            <a:r>
              <a:rPr sz="3200" spc="-5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</a:t>
            </a:r>
            <a:r>
              <a:rPr sz="3200" spc="427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are</a:t>
            </a:r>
            <a:r>
              <a:rPr sz="3200" spc="615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written</a:t>
            </a:r>
            <a:r>
              <a:rPr sz="3200" spc="66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in</a:t>
            </a:r>
            <a:r>
              <a:rPr sz="3200" spc="7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CSS</a:t>
            </a:r>
            <a:r>
              <a:rPr sz="3200" spc="14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in</a:t>
            </a:r>
            <a:r>
              <a:rPr sz="3200" spc="7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 exact </a:t>
            </a:r>
            <a:r>
              <a:rPr sz="3200" spc="38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order</a:t>
            </a:r>
            <a:r>
              <a:rPr sz="3200" spc="-8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they</a:t>
            </a:r>
            <a:r>
              <a:rPr sz="3200" spc="58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appear</a:t>
            </a:r>
            <a:r>
              <a:rPr sz="3200" spc="-113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in</a:t>
            </a:r>
            <a:r>
              <a:rPr sz="3200" spc="79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html,</a:t>
            </a:r>
            <a:r>
              <a:rPr sz="3200" spc="496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with</a:t>
            </a:r>
            <a:r>
              <a:rPr sz="3200" spc="20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24242"/>
                </a:solidFill>
                <a:latin typeface="Times New Roman"/>
                <a:cs typeface="Times New Roman"/>
              </a:rPr>
              <a:t>no spaces.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317500" y="-3556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77500" y="355600"/>
                </a:moveTo>
                <a:lnTo>
                  <a:pt x="317500" y="355600"/>
                </a:lnTo>
                <a:lnTo>
                  <a:pt x="317500" y="7975600"/>
                </a:lnTo>
                <a:lnTo>
                  <a:pt x="10477500" y="7975600"/>
                </a:lnTo>
                <a:lnTo>
                  <a:pt x="10477500" y="3556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610573" marR="3587582" algn="ctr">
              <a:lnSpc>
                <a:spcPct val="95825"/>
              </a:lnSpc>
              <a:spcBef>
                <a:spcPts val="1906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Cascading</a:t>
            </a:r>
            <a:endParaRPr sz="4800">
              <a:latin typeface="Times New Roman"/>
              <a:cs typeface="Times New Roman"/>
            </a:endParaRPr>
          </a:p>
          <a:p>
            <a:pPr marL="4829977" marR="4807189" algn="ctr">
              <a:lnSpc>
                <a:spcPct val="95825"/>
              </a:lnSpc>
              <a:spcBef>
                <a:spcPts val="78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+</a:t>
            </a:r>
            <a:endParaRPr sz="4800">
              <a:latin typeface="Times New Roman"/>
              <a:cs typeface="Times New Roman"/>
            </a:endParaRPr>
          </a:p>
          <a:p>
            <a:pPr marL="3519643" marR="3496852" algn="ctr">
              <a:lnSpc>
                <a:spcPct val="95825"/>
              </a:lnSpc>
              <a:spcBef>
                <a:spcPts val="78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Style</a:t>
            </a:r>
            <a:r>
              <a:rPr sz="4800" spc="44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Sheet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-317500" y="-3556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77500" y="355600"/>
                </a:moveTo>
                <a:lnTo>
                  <a:pt x="317500" y="355600"/>
                </a:lnTo>
                <a:lnTo>
                  <a:pt x="317500" y="7975600"/>
                </a:lnTo>
                <a:lnTo>
                  <a:pt x="10477500" y="7975600"/>
                </a:lnTo>
                <a:lnTo>
                  <a:pt x="10477500" y="3556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" y="2628783"/>
            <a:ext cx="10836687" cy="116"/>
          </a:xfrm>
          <a:custGeom>
            <a:avLst/>
            <a:gdLst/>
            <a:ahLst/>
            <a:cxnLst/>
            <a:rect l="l" t="t" r="r" b="b"/>
            <a:pathLst>
              <a:path w="10836687" h="116">
                <a:moveTo>
                  <a:pt x="10160000" y="7"/>
                </a:moveTo>
                <a:lnTo>
                  <a:pt x="0" y="116"/>
                </a:lnTo>
              </a:path>
              <a:path w="10836687" h="116">
                <a:moveTo>
                  <a:pt x="0" y="118"/>
                </a:moveTo>
                <a:lnTo>
                  <a:pt x="10160000" y="7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" y="4635383"/>
            <a:ext cx="10836687" cy="116"/>
          </a:xfrm>
          <a:custGeom>
            <a:avLst/>
            <a:gdLst/>
            <a:ahLst/>
            <a:cxnLst/>
            <a:rect l="l" t="t" r="r" b="b"/>
            <a:pathLst>
              <a:path w="10836687" h="116">
                <a:moveTo>
                  <a:pt x="10160000" y="7"/>
                </a:moveTo>
                <a:lnTo>
                  <a:pt x="0" y="116"/>
                </a:lnTo>
              </a:path>
              <a:path w="10836687" h="116">
                <a:moveTo>
                  <a:pt x="0" y="118"/>
                </a:moveTo>
                <a:lnTo>
                  <a:pt x="10160000" y="7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2"/>
            <a:ext cx="10160000" cy="26288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0" y="2628843"/>
            <a:ext cx="10160000" cy="2006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1"/>
              </a:spcBef>
            </a:pPr>
            <a:endParaRPr sz="550"/>
          </a:p>
          <a:p>
            <a:pPr marL="2631659">
              <a:lnSpc>
                <a:spcPct val="95825"/>
              </a:lnSpc>
              <a:spcBef>
                <a:spcPts val="600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bswift</a:t>
            </a:r>
            <a:r>
              <a:rPr sz="3600" spc="39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Client</a:t>
            </a:r>
            <a:r>
              <a:rPr sz="3600" spc="64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Stylesheets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4635441"/>
            <a:ext cx="10160000" cy="29845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304800" y="-3175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64800" y="317500"/>
                </a:moveTo>
                <a:lnTo>
                  <a:pt x="304800" y="317500"/>
                </a:lnTo>
                <a:lnTo>
                  <a:pt x="304800" y="7937500"/>
                </a:lnTo>
                <a:lnTo>
                  <a:pt x="10464800" y="7937500"/>
                </a:lnTo>
                <a:lnTo>
                  <a:pt x="10464800" y="317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981741" marR="3958953" algn="ctr">
              <a:lnSpc>
                <a:spcPct val="95825"/>
              </a:lnSpc>
              <a:spcBef>
                <a:spcPts val="13351"/>
              </a:spcBef>
            </a:pP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Common </a:t>
            </a:r>
            <a:r>
              <a:rPr sz="2400" i="1" spc="56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uses:</a:t>
            </a:r>
            <a:endParaRPr sz="2400">
              <a:latin typeface="Times New Roman"/>
              <a:cs typeface="Times New Roman"/>
            </a:endParaRPr>
          </a:p>
          <a:p>
            <a:pPr marL="1716443" marR="1693653" algn="ctr">
              <a:lnSpc>
                <a:spcPts val="4829"/>
              </a:lnSpc>
              <a:spcBef>
                <a:spcPts val="4459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Hiding</a:t>
            </a:r>
            <a:r>
              <a:rPr sz="4200" spc="85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elements </a:t>
            </a:r>
            <a:r>
              <a:rPr sz="4200" spc="16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Tweaking</a:t>
            </a:r>
            <a:r>
              <a:rPr sz="4200" spc="3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4200">
              <a:latin typeface="Times New Roman"/>
              <a:cs typeface="Times New Roman"/>
            </a:endParaRPr>
          </a:p>
          <a:p>
            <a:pPr marL="1716443" marR="1693653" algn="ctr">
              <a:lnSpc>
                <a:spcPts val="4829"/>
              </a:lnSpc>
              <a:spcBef>
                <a:spcPts val="1970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specific</a:t>
            </a:r>
            <a:r>
              <a:rPr sz="4200" spc="83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text</a:t>
            </a:r>
            <a:r>
              <a:rPr sz="4200" spc="85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styles</a:t>
            </a:r>
            <a:r>
              <a:rPr sz="4200" spc="74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Branding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-292100" y="-1016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52100" y="101600"/>
                </a:moveTo>
                <a:lnTo>
                  <a:pt x="292100" y="101600"/>
                </a:lnTo>
                <a:lnTo>
                  <a:pt x="292100" y="7721600"/>
                </a:lnTo>
                <a:lnTo>
                  <a:pt x="10452100" y="7721600"/>
                </a:lnTo>
                <a:lnTo>
                  <a:pt x="10452100" y="10160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6723" y="876500"/>
            <a:ext cx="8994080" cy="89467"/>
          </a:xfrm>
          <a:custGeom>
            <a:avLst/>
            <a:gdLst/>
            <a:ahLst/>
            <a:cxnLst/>
            <a:rect l="l" t="t" r="r" b="b"/>
            <a:pathLst>
              <a:path w="8994080" h="89467">
                <a:moveTo>
                  <a:pt x="0" y="0"/>
                </a:moveTo>
                <a:lnTo>
                  <a:pt x="8994080" y="89467"/>
                </a:lnTo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6723" y="5588200"/>
            <a:ext cx="8994080" cy="89467"/>
          </a:xfrm>
          <a:custGeom>
            <a:avLst/>
            <a:gdLst/>
            <a:ahLst/>
            <a:cxnLst/>
            <a:rect l="l" t="t" r="r" b="b"/>
            <a:pathLst>
              <a:path w="8994080" h="89467">
                <a:moveTo>
                  <a:pt x="0" y="0"/>
                </a:moveTo>
                <a:lnTo>
                  <a:pt x="8994080" y="89467"/>
                </a:lnTo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1"/>
              </a:spcBef>
            </a:pPr>
            <a:endParaRPr sz="800"/>
          </a:p>
          <a:p>
            <a:pPr marL="532093">
              <a:lnSpc>
                <a:spcPct val="95825"/>
              </a:lnSpc>
              <a:spcBef>
                <a:spcPts val="3000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Some </a:t>
            </a:r>
            <a:r>
              <a:rPr sz="2400" spc="8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things </a:t>
            </a:r>
            <a:r>
              <a:rPr sz="2400" spc="69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you</a:t>
            </a:r>
            <a:r>
              <a:rPr sz="2400" spc="276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can</a:t>
            </a:r>
            <a:r>
              <a:rPr sz="2400" spc="49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change</a:t>
            </a:r>
            <a:r>
              <a:rPr sz="2400" spc="-64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with</a:t>
            </a:r>
            <a:r>
              <a:rPr sz="2400" spc="152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CSS</a:t>
            </a:r>
            <a:endParaRPr sz="2400">
              <a:latin typeface="Times New Roman"/>
              <a:cs typeface="Times New Roman"/>
            </a:endParaRPr>
          </a:p>
          <a:p>
            <a:pPr marL="532093" marR="8762126">
              <a:lnSpc>
                <a:spcPts val="2759"/>
              </a:lnSpc>
              <a:spcBef>
                <a:spcPts val="2140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colors </a:t>
            </a:r>
            <a:endParaRPr sz="2400">
              <a:latin typeface="Times New Roman"/>
              <a:cs typeface="Times New Roman"/>
            </a:endParaRPr>
          </a:p>
          <a:p>
            <a:pPr marL="532093" marR="8762126">
              <a:lnSpc>
                <a:spcPts val="2759"/>
              </a:lnSpc>
              <a:spcBef>
                <a:spcPts val="838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type</a:t>
            </a:r>
            <a:endParaRPr sz="2400">
              <a:latin typeface="Times New Roman"/>
              <a:cs typeface="Times New Roman"/>
            </a:endParaRPr>
          </a:p>
          <a:p>
            <a:pPr marL="532093" marR="7813893">
              <a:lnSpc>
                <a:spcPts val="2759"/>
              </a:lnSpc>
              <a:spcBef>
                <a:spcPts val="968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type </a:t>
            </a:r>
            <a:r>
              <a:rPr sz="2400" spc="2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size </a:t>
            </a:r>
            <a:endParaRPr sz="2400">
              <a:latin typeface="Times New Roman"/>
              <a:cs typeface="Times New Roman"/>
            </a:endParaRPr>
          </a:p>
          <a:p>
            <a:pPr marL="532093" marR="7813893">
              <a:lnSpc>
                <a:spcPts val="2759"/>
              </a:lnSpc>
              <a:spcBef>
                <a:spcPts val="891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backgrounds </a:t>
            </a:r>
            <a:endParaRPr sz="2400">
              <a:latin typeface="Times New Roman"/>
              <a:cs typeface="Times New Roman"/>
            </a:endParaRPr>
          </a:p>
          <a:p>
            <a:pPr marL="532093" marR="7813893">
              <a:lnSpc>
                <a:spcPts val="2759"/>
              </a:lnSpc>
              <a:spcBef>
                <a:spcPts val="891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spacing</a:t>
            </a:r>
            <a:endParaRPr sz="2400">
              <a:latin typeface="Times New Roman"/>
              <a:cs typeface="Times New Roman"/>
            </a:endParaRPr>
          </a:p>
          <a:p>
            <a:pPr marL="532093" marR="8519505">
              <a:lnSpc>
                <a:spcPts val="2759"/>
              </a:lnSpc>
              <a:spcBef>
                <a:spcPts val="971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sizes </a:t>
            </a:r>
            <a:endParaRPr sz="2400">
              <a:latin typeface="Times New Roman"/>
              <a:cs typeface="Times New Roman"/>
            </a:endParaRPr>
          </a:p>
          <a:p>
            <a:pPr marL="532093" marR="8519505">
              <a:lnSpc>
                <a:spcPts val="2759"/>
              </a:lnSpc>
              <a:spcBef>
                <a:spcPts val="838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borders</a:t>
            </a:r>
            <a:endParaRPr sz="2400">
              <a:latin typeface="Times New Roman"/>
              <a:cs typeface="Times New Roman"/>
            </a:endParaRPr>
          </a:p>
          <a:p>
            <a:pPr marL="532093">
              <a:lnSpc>
                <a:spcPct val="95825"/>
              </a:lnSpc>
              <a:spcBef>
                <a:spcPts val="968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positions</a:t>
            </a:r>
            <a:r>
              <a:rPr sz="2400" spc="422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(layout)</a:t>
            </a:r>
            <a:endParaRPr sz="2400">
              <a:latin typeface="Times New Roman"/>
              <a:cs typeface="Times New Roman"/>
            </a:endParaRPr>
          </a:p>
          <a:p>
            <a:pPr marL="532093">
              <a:lnSpc>
                <a:spcPct val="95825"/>
              </a:lnSpc>
              <a:spcBef>
                <a:spcPts val="3840"/>
              </a:spcBef>
            </a:pP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Some </a:t>
            </a:r>
            <a:r>
              <a:rPr sz="2400" spc="8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things </a:t>
            </a:r>
            <a:r>
              <a:rPr sz="2400" spc="69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you</a:t>
            </a:r>
            <a:r>
              <a:rPr sz="2400" spc="276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can’t </a:t>
            </a:r>
            <a:r>
              <a:rPr sz="2400" spc="95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change</a:t>
            </a:r>
            <a:r>
              <a:rPr sz="2400" spc="-64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with</a:t>
            </a:r>
            <a:r>
              <a:rPr sz="2400" spc="152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2600"/>
                </a:solidFill>
                <a:latin typeface="Times New Roman"/>
                <a:cs typeface="Times New Roman"/>
              </a:rPr>
              <a:t>CSS</a:t>
            </a:r>
            <a:endParaRPr sz="2400">
              <a:latin typeface="Times New Roman"/>
              <a:cs typeface="Times New Roman"/>
            </a:endParaRPr>
          </a:p>
          <a:p>
            <a:pPr marL="532093" marR="8536269">
              <a:lnSpc>
                <a:spcPts val="2759"/>
              </a:lnSpc>
              <a:spcBef>
                <a:spcPts val="2140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content </a:t>
            </a:r>
            <a:endParaRPr sz="2400">
              <a:latin typeface="Times New Roman"/>
              <a:cs typeface="Times New Roman"/>
            </a:endParaRPr>
          </a:p>
          <a:p>
            <a:pPr marL="532093" marR="8536269">
              <a:lnSpc>
                <a:spcPts val="2759"/>
              </a:lnSpc>
              <a:spcBef>
                <a:spcPts val="1139"/>
              </a:spcBef>
            </a:pPr>
            <a:r>
              <a:rPr sz="2400" dirty="0">
                <a:solidFill>
                  <a:srgbClr val="5E5E5E"/>
                </a:solidFill>
                <a:latin typeface="Times New Roman"/>
                <a:cs typeface="Times New Roman"/>
              </a:rPr>
              <a:t>markup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304800" y="-3175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64800" y="317500"/>
                </a:moveTo>
                <a:lnTo>
                  <a:pt x="304800" y="317500"/>
                </a:lnTo>
                <a:lnTo>
                  <a:pt x="304800" y="7937500"/>
                </a:lnTo>
                <a:lnTo>
                  <a:pt x="10464800" y="7937500"/>
                </a:lnTo>
                <a:lnTo>
                  <a:pt x="10464800" y="317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1"/>
              </a:spcBef>
            </a:pPr>
            <a:endParaRPr sz="650"/>
          </a:p>
          <a:p>
            <a:pPr marL="4429165" marR="4406377" algn="ctr">
              <a:lnSpc>
                <a:spcPct val="95825"/>
              </a:lnSpc>
              <a:spcBef>
                <a:spcPts val="20000"/>
              </a:spcBef>
            </a:pP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2244688" marR="2218268" algn="ctr">
              <a:lnSpc>
                <a:spcPct val="95825"/>
              </a:lnSpc>
              <a:spcBef>
                <a:spcPts val="4459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Client</a:t>
            </a:r>
            <a:r>
              <a:rPr sz="4200" spc="75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text</a:t>
            </a:r>
            <a:r>
              <a:rPr sz="4200" spc="85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+</a:t>
            </a:r>
            <a:r>
              <a:rPr sz="4200" spc="46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Client</a:t>
            </a:r>
            <a:r>
              <a:rPr sz="4200" spc="75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65100" y="241300"/>
            <a:ext cx="9766300" cy="288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100" y="4610100"/>
            <a:ext cx="7581900" cy="300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1800" y="1308100"/>
            <a:ext cx="9283700" cy="35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2451100" y="4584700"/>
            <a:ext cx="15049500" cy="303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304800" y="-3175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64800" y="317500"/>
                </a:moveTo>
                <a:lnTo>
                  <a:pt x="304800" y="317500"/>
                </a:lnTo>
                <a:lnTo>
                  <a:pt x="304800" y="7937500"/>
                </a:lnTo>
                <a:lnTo>
                  <a:pt x="10464800" y="7937500"/>
                </a:lnTo>
                <a:lnTo>
                  <a:pt x="10464800" y="317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1"/>
              </a:spcBef>
            </a:pPr>
            <a:endParaRPr sz="650"/>
          </a:p>
          <a:p>
            <a:pPr marL="4406023" marR="4383235" algn="ctr">
              <a:lnSpc>
                <a:spcPct val="95825"/>
              </a:lnSpc>
              <a:spcBef>
                <a:spcPts val="20000"/>
              </a:spcBef>
            </a:pP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3222588" marR="3195813" algn="ctr">
              <a:lnSpc>
                <a:spcPct val="95825"/>
              </a:lnSpc>
              <a:spcBef>
                <a:spcPts val="4459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Login</a:t>
            </a:r>
            <a:r>
              <a:rPr sz="4200" spc="44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Branding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333499" y="114300"/>
            <a:ext cx="12179301" cy="624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304800" y="-3175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64800" y="317500"/>
                </a:moveTo>
                <a:lnTo>
                  <a:pt x="304800" y="317500"/>
                </a:lnTo>
                <a:lnTo>
                  <a:pt x="304800" y="7937500"/>
                </a:lnTo>
                <a:lnTo>
                  <a:pt x="10464800" y="7937500"/>
                </a:lnTo>
                <a:lnTo>
                  <a:pt x="10464800" y="317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1"/>
              </a:spcBef>
            </a:pPr>
            <a:endParaRPr sz="650"/>
          </a:p>
          <a:p>
            <a:pPr marL="4429165" marR="4406377" algn="ctr">
              <a:lnSpc>
                <a:spcPct val="95825"/>
              </a:lnSpc>
              <a:spcBef>
                <a:spcPts val="20000"/>
              </a:spcBef>
            </a:pPr>
            <a:r>
              <a:rPr sz="2400" i="1" dirty="0">
                <a:solidFill>
                  <a:srgbClr val="FEFFFF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3165438" marR="3134548" algn="ctr">
              <a:lnSpc>
                <a:spcPct val="95825"/>
              </a:lnSpc>
              <a:spcBef>
                <a:spcPts val="4459"/>
              </a:spcBef>
            </a:pP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Login</a:t>
            </a:r>
            <a:r>
              <a:rPr sz="4200" spc="44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200" dirty="0">
                <a:solidFill>
                  <a:srgbClr val="FEFFFF"/>
                </a:solidFill>
                <a:latin typeface="Times New Roman"/>
                <a:cs typeface="Times New Roman"/>
              </a:rPr>
              <a:t>Examples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136F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0"/>
              </a:spcBef>
            </a:pPr>
            <a:endParaRPr sz="550"/>
          </a:p>
          <a:p>
            <a:pPr marL="3110193">
              <a:lnSpc>
                <a:spcPct val="95825"/>
              </a:lnSpc>
              <a:spcBef>
                <a:spcPts val="100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4800" spc="64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Stylesheet</a:t>
            </a:r>
            <a:endParaRPr sz="4800">
              <a:latin typeface="Times New Roman"/>
              <a:cs typeface="Times New Roman"/>
            </a:endParaRPr>
          </a:p>
          <a:p>
            <a:pPr marL="798793">
              <a:lnSpc>
                <a:spcPct val="95825"/>
              </a:lnSpc>
              <a:spcBef>
                <a:spcPts val="1075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600" spc="-12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stylesheet</a:t>
            </a:r>
            <a:r>
              <a:rPr sz="3600" spc="-7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600" spc="1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600" spc="30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set</a:t>
            </a:r>
            <a:r>
              <a:rPr sz="3600" spc="7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of</a:t>
            </a:r>
            <a:r>
              <a:rPr sz="3600" spc="21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rules</a:t>
            </a:r>
            <a:r>
              <a:rPr sz="3600" spc="59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defining</a:t>
            </a:r>
            <a:endParaRPr sz="3600">
              <a:latin typeface="Times New Roman"/>
              <a:cs typeface="Times New Roman"/>
            </a:endParaRPr>
          </a:p>
          <a:p>
            <a:pPr marL="798793">
              <a:lnSpc>
                <a:spcPct val="95825"/>
              </a:lnSpc>
              <a:spcBef>
                <a:spcPts val="16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how</a:t>
            </a:r>
            <a:r>
              <a:rPr sz="3600" spc="46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an</a:t>
            </a:r>
            <a:r>
              <a:rPr sz="3600" spc="47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html</a:t>
            </a:r>
            <a:r>
              <a:rPr sz="3600" spc="56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element</a:t>
            </a:r>
            <a:r>
              <a:rPr sz="3600" spc="-10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will</a:t>
            </a:r>
            <a:r>
              <a:rPr sz="3600" spc="1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be</a:t>
            </a:r>
            <a:r>
              <a:rPr sz="3600" spc="8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“presented”</a:t>
            </a:r>
            <a:endParaRPr sz="3600">
              <a:latin typeface="Times New Roman"/>
              <a:cs typeface="Times New Roman"/>
            </a:endParaRPr>
          </a:p>
          <a:p>
            <a:pPr marL="798793">
              <a:lnSpc>
                <a:spcPct val="95825"/>
              </a:lnSpc>
              <a:spcBef>
                <a:spcPts val="16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r>
              <a:rPr sz="3600" spc="9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600" spc="82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browser.</a:t>
            </a:r>
            <a:endParaRPr sz="3600">
              <a:latin typeface="Times New Roman"/>
              <a:cs typeface="Times New Roman"/>
            </a:endParaRPr>
          </a:p>
          <a:p>
            <a:pPr marL="798793" marR="2159169">
              <a:lnSpc>
                <a:spcPct val="99562"/>
              </a:lnSpc>
              <a:spcBef>
                <a:spcPts val="176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These </a:t>
            </a:r>
            <a:r>
              <a:rPr sz="3600" spc="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rules</a:t>
            </a:r>
            <a:r>
              <a:rPr sz="3600" spc="59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are</a:t>
            </a:r>
            <a:r>
              <a:rPr sz="3600" spc="69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targeted</a:t>
            </a:r>
            <a:r>
              <a:rPr sz="3600" spc="-13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to</a:t>
            </a:r>
            <a:r>
              <a:rPr sz="3600" spc="56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specific elements</a:t>
            </a:r>
            <a:r>
              <a:rPr sz="3600" spc="-9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r>
              <a:rPr sz="3600" spc="9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600" spc="82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html</a:t>
            </a:r>
            <a:r>
              <a:rPr sz="3600" spc="56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document.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D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72222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0"/>
              </a:spcBef>
            </a:pPr>
            <a:endParaRPr sz="550"/>
          </a:p>
          <a:p>
            <a:pPr marL="3338793">
              <a:lnSpc>
                <a:spcPct val="95825"/>
              </a:lnSpc>
              <a:spcBef>
                <a:spcPts val="100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4800" spc="64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Cascade</a:t>
            </a:r>
            <a:endParaRPr sz="4800">
              <a:latin typeface="Times New Roman"/>
              <a:cs typeface="Times New Roman"/>
            </a:endParaRPr>
          </a:p>
          <a:p>
            <a:pPr marL="798793" marR="1706871">
              <a:lnSpc>
                <a:spcPct val="98987"/>
              </a:lnSpc>
              <a:spcBef>
                <a:spcPts val="6524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4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“cascade”</a:t>
            </a:r>
            <a:r>
              <a:rPr sz="3200" spc="-9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part</a:t>
            </a:r>
            <a:r>
              <a:rPr sz="3200" spc="77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of</a:t>
            </a:r>
            <a:r>
              <a:rPr sz="3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CSS</a:t>
            </a:r>
            <a:r>
              <a:rPr sz="3200" spc="14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</a:t>
            </a:r>
            <a:r>
              <a:rPr sz="3200" spc="27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set</a:t>
            </a:r>
            <a:r>
              <a:rPr sz="3200" spc="66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of</a:t>
            </a:r>
            <a:r>
              <a:rPr sz="3200" spc="1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rules for</a:t>
            </a:r>
            <a:r>
              <a:rPr sz="3200" spc="1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resolving </a:t>
            </a:r>
            <a:r>
              <a:rPr sz="3200" spc="18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conflicts</a:t>
            </a:r>
            <a:r>
              <a:rPr sz="3200" spc="60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with</a:t>
            </a:r>
            <a:r>
              <a:rPr sz="3200" spc="20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multiple </a:t>
            </a:r>
            <a:r>
              <a:rPr sz="3200" spc="18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CSS rules</a:t>
            </a:r>
            <a:r>
              <a:rPr sz="3200" spc="5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applied</a:t>
            </a:r>
            <a:r>
              <a:rPr sz="3200" spc="-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to</a:t>
            </a:r>
            <a:r>
              <a:rPr sz="3200" spc="50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same </a:t>
            </a:r>
            <a:r>
              <a:rPr sz="3200" spc="14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elements.</a:t>
            </a:r>
            <a:endParaRPr sz="3200">
              <a:latin typeface="Times New Roman"/>
              <a:cs typeface="Times New Roman"/>
            </a:endParaRPr>
          </a:p>
          <a:p>
            <a:pPr marL="798793" marR="1550407">
              <a:lnSpc>
                <a:spcPct val="98987"/>
              </a:lnSpc>
              <a:spcBef>
                <a:spcPts val="1603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For</a:t>
            </a:r>
            <a:r>
              <a:rPr sz="3200" spc="29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example,</a:t>
            </a:r>
            <a:r>
              <a:rPr sz="3200" spc="-6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if</a:t>
            </a:r>
            <a:r>
              <a:rPr sz="3200" spc="-22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there</a:t>
            </a:r>
            <a:r>
              <a:rPr sz="3200" spc="-9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are</a:t>
            </a:r>
            <a:r>
              <a:rPr sz="3200" spc="6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two</a:t>
            </a:r>
            <a:r>
              <a:rPr sz="3200" spc="41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rules</a:t>
            </a:r>
            <a:r>
              <a:rPr sz="3200" spc="5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defining 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color</a:t>
            </a:r>
            <a:r>
              <a:rPr sz="3200" spc="62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or</a:t>
            </a:r>
            <a:r>
              <a:rPr sz="3200" spc="32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your</a:t>
            </a:r>
            <a:r>
              <a:rPr sz="3200" spc="3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h1</a:t>
            </a:r>
            <a:r>
              <a:rPr sz="3200" spc="2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elements,</a:t>
            </a:r>
            <a:r>
              <a:rPr sz="3200" spc="-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rule</a:t>
            </a:r>
            <a:r>
              <a:rPr sz="3200" spc="4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that comes</a:t>
            </a:r>
            <a:r>
              <a:rPr sz="3200" spc="-7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last</a:t>
            </a:r>
            <a:r>
              <a:rPr sz="3200" spc="42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in</a:t>
            </a:r>
            <a:r>
              <a:rPr sz="3200" spc="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cascade</a:t>
            </a:r>
            <a:r>
              <a:rPr sz="3200" spc="-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order</a:t>
            </a:r>
            <a:r>
              <a:rPr sz="3200" spc="-8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will “trump”</a:t>
            </a:r>
            <a:r>
              <a:rPr sz="3200" spc="-7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200" spc="73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other.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-317500" y="-355600"/>
            <a:ext cx="10769600" cy="8255000"/>
          </a:xfrm>
          <a:custGeom>
            <a:avLst/>
            <a:gdLst/>
            <a:ahLst/>
            <a:cxnLst/>
            <a:rect l="l" t="t" r="r" b="b"/>
            <a:pathLst>
              <a:path w="10769600" h="8255000">
                <a:moveTo>
                  <a:pt x="10477500" y="355600"/>
                </a:moveTo>
                <a:lnTo>
                  <a:pt x="317500" y="355600"/>
                </a:lnTo>
                <a:lnTo>
                  <a:pt x="317500" y="7975600"/>
                </a:lnTo>
                <a:lnTo>
                  <a:pt x="10477500" y="7975600"/>
                </a:lnTo>
                <a:lnTo>
                  <a:pt x="10477500" y="355600"/>
                </a:lnTo>
                <a:close/>
              </a:path>
            </a:pathLst>
          </a:custGeom>
          <a:solidFill>
            <a:srgbClr val="9E2D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6798" y="1828800"/>
            <a:ext cx="419335" cy="622300"/>
          </a:xfrm>
          <a:custGeom>
            <a:avLst/>
            <a:gdLst/>
            <a:ahLst/>
            <a:cxnLst/>
            <a:rect l="l" t="t" r="r" b="b"/>
            <a:pathLst>
              <a:path w="419335" h="622300">
                <a:moveTo>
                  <a:pt x="218433" y="622287"/>
                </a:moveTo>
                <a:lnTo>
                  <a:pt x="226609" y="618053"/>
                </a:lnTo>
                <a:lnTo>
                  <a:pt x="231745" y="610936"/>
                </a:lnTo>
                <a:lnTo>
                  <a:pt x="414136" y="357121"/>
                </a:lnTo>
                <a:lnTo>
                  <a:pt x="417833" y="352007"/>
                </a:lnTo>
                <a:lnTo>
                  <a:pt x="419103" y="346810"/>
                </a:lnTo>
                <a:lnTo>
                  <a:pt x="419103" y="340532"/>
                </a:lnTo>
                <a:lnTo>
                  <a:pt x="417960" y="332276"/>
                </a:lnTo>
                <a:lnTo>
                  <a:pt x="407694" y="318334"/>
                </a:lnTo>
                <a:lnTo>
                  <a:pt x="395456" y="313564"/>
                </a:lnTo>
                <a:lnTo>
                  <a:pt x="392054" y="313349"/>
                </a:lnTo>
                <a:lnTo>
                  <a:pt x="273333" y="313349"/>
                </a:lnTo>
                <a:lnTo>
                  <a:pt x="273333" y="64355"/>
                </a:lnTo>
                <a:lnTo>
                  <a:pt x="271716" y="49857"/>
                </a:lnTo>
                <a:lnTo>
                  <a:pt x="267094" y="36520"/>
                </a:lnTo>
                <a:lnTo>
                  <a:pt x="259830" y="24708"/>
                </a:lnTo>
                <a:lnTo>
                  <a:pt x="250284" y="14787"/>
                </a:lnTo>
                <a:lnTo>
                  <a:pt x="238819" y="7123"/>
                </a:lnTo>
                <a:lnTo>
                  <a:pt x="225796" y="2082"/>
                </a:lnTo>
                <a:lnTo>
                  <a:pt x="211576" y="28"/>
                </a:lnTo>
                <a:lnTo>
                  <a:pt x="209663" y="0"/>
                </a:lnTo>
                <a:lnTo>
                  <a:pt x="195320" y="1648"/>
                </a:lnTo>
                <a:lnTo>
                  <a:pt x="182125" y="6328"/>
                </a:lnTo>
                <a:lnTo>
                  <a:pt x="170439" y="13677"/>
                </a:lnTo>
                <a:lnTo>
                  <a:pt x="160625" y="23328"/>
                </a:lnTo>
                <a:lnTo>
                  <a:pt x="153045" y="34917"/>
                </a:lnTo>
                <a:lnTo>
                  <a:pt x="148060" y="48081"/>
                </a:lnTo>
                <a:lnTo>
                  <a:pt x="146034" y="62454"/>
                </a:lnTo>
                <a:lnTo>
                  <a:pt x="146007" y="313336"/>
                </a:lnTo>
                <a:lnTo>
                  <a:pt x="27272" y="313349"/>
                </a:lnTo>
                <a:lnTo>
                  <a:pt x="17140" y="315403"/>
                </a:lnTo>
                <a:lnTo>
                  <a:pt x="7992" y="321423"/>
                </a:lnTo>
                <a:lnTo>
                  <a:pt x="3" y="340385"/>
                </a:lnTo>
                <a:lnTo>
                  <a:pt x="2444" y="352373"/>
                </a:lnTo>
                <a:lnTo>
                  <a:pt x="187583" y="610936"/>
                </a:lnTo>
                <a:lnTo>
                  <a:pt x="200945" y="622300"/>
                </a:lnTo>
                <a:lnTo>
                  <a:pt x="209663" y="622300"/>
                </a:lnTo>
                <a:lnTo>
                  <a:pt x="218433" y="62228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2998" y="5308600"/>
            <a:ext cx="419335" cy="622300"/>
          </a:xfrm>
          <a:custGeom>
            <a:avLst/>
            <a:gdLst/>
            <a:ahLst/>
            <a:cxnLst/>
            <a:rect l="l" t="t" r="r" b="b"/>
            <a:pathLst>
              <a:path w="419335" h="622300">
                <a:moveTo>
                  <a:pt x="218433" y="622287"/>
                </a:moveTo>
                <a:lnTo>
                  <a:pt x="226609" y="618053"/>
                </a:lnTo>
                <a:lnTo>
                  <a:pt x="231745" y="610936"/>
                </a:lnTo>
                <a:lnTo>
                  <a:pt x="414136" y="357121"/>
                </a:lnTo>
                <a:lnTo>
                  <a:pt x="417833" y="352007"/>
                </a:lnTo>
                <a:lnTo>
                  <a:pt x="419103" y="346810"/>
                </a:lnTo>
                <a:lnTo>
                  <a:pt x="419103" y="340532"/>
                </a:lnTo>
                <a:lnTo>
                  <a:pt x="417960" y="332276"/>
                </a:lnTo>
                <a:lnTo>
                  <a:pt x="407694" y="318334"/>
                </a:lnTo>
                <a:lnTo>
                  <a:pt x="395456" y="313564"/>
                </a:lnTo>
                <a:lnTo>
                  <a:pt x="392054" y="313349"/>
                </a:lnTo>
                <a:lnTo>
                  <a:pt x="273333" y="313349"/>
                </a:lnTo>
                <a:lnTo>
                  <a:pt x="273333" y="64355"/>
                </a:lnTo>
                <a:lnTo>
                  <a:pt x="271716" y="49857"/>
                </a:lnTo>
                <a:lnTo>
                  <a:pt x="267094" y="36520"/>
                </a:lnTo>
                <a:lnTo>
                  <a:pt x="259830" y="24708"/>
                </a:lnTo>
                <a:lnTo>
                  <a:pt x="250284" y="14787"/>
                </a:lnTo>
                <a:lnTo>
                  <a:pt x="238819" y="7123"/>
                </a:lnTo>
                <a:lnTo>
                  <a:pt x="225796" y="2082"/>
                </a:lnTo>
                <a:lnTo>
                  <a:pt x="211576" y="28"/>
                </a:lnTo>
                <a:lnTo>
                  <a:pt x="209663" y="0"/>
                </a:lnTo>
                <a:lnTo>
                  <a:pt x="195320" y="1648"/>
                </a:lnTo>
                <a:lnTo>
                  <a:pt x="182125" y="6328"/>
                </a:lnTo>
                <a:lnTo>
                  <a:pt x="170439" y="13677"/>
                </a:lnTo>
                <a:lnTo>
                  <a:pt x="160625" y="23328"/>
                </a:lnTo>
                <a:lnTo>
                  <a:pt x="153045" y="34917"/>
                </a:lnTo>
                <a:lnTo>
                  <a:pt x="148060" y="48081"/>
                </a:lnTo>
                <a:lnTo>
                  <a:pt x="146034" y="62454"/>
                </a:lnTo>
                <a:lnTo>
                  <a:pt x="146007" y="313336"/>
                </a:lnTo>
                <a:lnTo>
                  <a:pt x="27272" y="313349"/>
                </a:lnTo>
                <a:lnTo>
                  <a:pt x="17140" y="315403"/>
                </a:lnTo>
                <a:lnTo>
                  <a:pt x="7992" y="321423"/>
                </a:lnTo>
                <a:lnTo>
                  <a:pt x="3" y="340385"/>
                </a:lnTo>
                <a:lnTo>
                  <a:pt x="2444" y="352373"/>
                </a:lnTo>
                <a:lnTo>
                  <a:pt x="187583" y="610936"/>
                </a:lnTo>
                <a:lnTo>
                  <a:pt x="200945" y="622300"/>
                </a:lnTo>
                <a:lnTo>
                  <a:pt x="209663" y="622300"/>
                </a:lnTo>
                <a:lnTo>
                  <a:pt x="218433" y="62228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4098" y="3568700"/>
            <a:ext cx="419335" cy="622300"/>
          </a:xfrm>
          <a:custGeom>
            <a:avLst/>
            <a:gdLst/>
            <a:ahLst/>
            <a:cxnLst/>
            <a:rect l="l" t="t" r="r" b="b"/>
            <a:pathLst>
              <a:path w="419335" h="622300">
                <a:moveTo>
                  <a:pt x="218433" y="622287"/>
                </a:moveTo>
                <a:lnTo>
                  <a:pt x="226609" y="618053"/>
                </a:lnTo>
                <a:lnTo>
                  <a:pt x="231745" y="610936"/>
                </a:lnTo>
                <a:lnTo>
                  <a:pt x="414136" y="357121"/>
                </a:lnTo>
                <a:lnTo>
                  <a:pt x="417833" y="352007"/>
                </a:lnTo>
                <a:lnTo>
                  <a:pt x="419103" y="346810"/>
                </a:lnTo>
                <a:lnTo>
                  <a:pt x="419103" y="340532"/>
                </a:lnTo>
                <a:lnTo>
                  <a:pt x="417960" y="332276"/>
                </a:lnTo>
                <a:lnTo>
                  <a:pt x="407694" y="318334"/>
                </a:lnTo>
                <a:lnTo>
                  <a:pt x="395456" y="313564"/>
                </a:lnTo>
                <a:lnTo>
                  <a:pt x="392054" y="313349"/>
                </a:lnTo>
                <a:lnTo>
                  <a:pt x="273333" y="313349"/>
                </a:lnTo>
                <a:lnTo>
                  <a:pt x="273333" y="64355"/>
                </a:lnTo>
                <a:lnTo>
                  <a:pt x="271716" y="49857"/>
                </a:lnTo>
                <a:lnTo>
                  <a:pt x="267094" y="36520"/>
                </a:lnTo>
                <a:lnTo>
                  <a:pt x="259830" y="24708"/>
                </a:lnTo>
                <a:lnTo>
                  <a:pt x="250284" y="14787"/>
                </a:lnTo>
                <a:lnTo>
                  <a:pt x="238819" y="7123"/>
                </a:lnTo>
                <a:lnTo>
                  <a:pt x="225796" y="2082"/>
                </a:lnTo>
                <a:lnTo>
                  <a:pt x="211576" y="28"/>
                </a:lnTo>
                <a:lnTo>
                  <a:pt x="209663" y="0"/>
                </a:lnTo>
                <a:lnTo>
                  <a:pt x="195320" y="1648"/>
                </a:lnTo>
                <a:lnTo>
                  <a:pt x="182125" y="6328"/>
                </a:lnTo>
                <a:lnTo>
                  <a:pt x="170439" y="13677"/>
                </a:lnTo>
                <a:lnTo>
                  <a:pt x="160625" y="23328"/>
                </a:lnTo>
                <a:lnTo>
                  <a:pt x="153045" y="34917"/>
                </a:lnTo>
                <a:lnTo>
                  <a:pt x="148060" y="48081"/>
                </a:lnTo>
                <a:lnTo>
                  <a:pt x="146034" y="62454"/>
                </a:lnTo>
                <a:lnTo>
                  <a:pt x="146007" y="313336"/>
                </a:lnTo>
                <a:lnTo>
                  <a:pt x="27272" y="313349"/>
                </a:lnTo>
                <a:lnTo>
                  <a:pt x="17140" y="315403"/>
                </a:lnTo>
                <a:lnTo>
                  <a:pt x="7992" y="321423"/>
                </a:lnTo>
                <a:lnTo>
                  <a:pt x="3" y="340385"/>
                </a:lnTo>
                <a:lnTo>
                  <a:pt x="2444" y="352373"/>
                </a:lnTo>
                <a:lnTo>
                  <a:pt x="187583" y="610936"/>
                </a:lnTo>
                <a:lnTo>
                  <a:pt x="200945" y="622300"/>
                </a:lnTo>
                <a:lnTo>
                  <a:pt x="209663" y="622300"/>
                </a:lnTo>
                <a:lnTo>
                  <a:pt x="218433" y="62228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16200000">
            <a:off x="2" y="5958041"/>
            <a:ext cx="2386607" cy="319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15"/>
              </a:lnSpc>
              <a:spcBef>
                <a:spcPts val="125"/>
              </a:spcBef>
            </a:pPr>
            <a:r>
              <a:rPr sz="2400" dirty="0">
                <a:solidFill>
                  <a:srgbClr val="FEFFFF"/>
                </a:solidFill>
                <a:latin typeface="Times New Roman"/>
                <a:cs typeface="Times New Roman"/>
              </a:rPr>
              <a:t>high </a:t>
            </a:r>
            <a:r>
              <a:rPr sz="2400" spc="10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EFFFF"/>
                </a:solidFill>
                <a:latin typeface="Times New Roman"/>
                <a:cs typeface="Times New Roman"/>
              </a:rPr>
              <a:t>importance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2" y="1258584"/>
            <a:ext cx="2274707" cy="319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15"/>
              </a:lnSpc>
              <a:spcBef>
                <a:spcPts val="125"/>
              </a:spcBef>
            </a:pPr>
            <a:r>
              <a:rPr sz="2400" dirty="0">
                <a:solidFill>
                  <a:srgbClr val="FEFFFF"/>
                </a:solidFill>
                <a:latin typeface="Times New Roman"/>
                <a:cs typeface="Times New Roman"/>
              </a:rPr>
              <a:t>low</a:t>
            </a:r>
            <a:r>
              <a:rPr sz="2400" spc="50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EFFFF"/>
                </a:solidFill>
                <a:latin typeface="Times New Roman"/>
                <a:cs typeface="Times New Roman"/>
              </a:rPr>
              <a:t>importance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1"/>
              </a:spcBef>
            </a:pPr>
            <a:endParaRPr sz="550" dirty="0"/>
          </a:p>
          <a:p>
            <a:pPr marL="1967169" marR="1795923" indent="-134285" algn="ctr">
              <a:lnSpc>
                <a:spcPts val="4139"/>
              </a:lnSpc>
              <a:spcBef>
                <a:spcPts val="700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Browser</a:t>
            </a:r>
            <a:r>
              <a:rPr sz="3600" spc="64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stylesheet Linked</a:t>
            </a:r>
            <a:r>
              <a:rPr sz="3600" spc="3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endParaRPr sz="3600" dirty="0">
              <a:latin typeface="Times New Roman"/>
              <a:cs typeface="Times New Roman"/>
            </a:endParaRPr>
          </a:p>
          <a:p>
            <a:pPr marL="1967169" marR="1795923" algn="ctr">
              <a:lnSpc>
                <a:spcPts val="4139"/>
              </a:lnSpc>
              <a:spcBef>
                <a:spcPts val="9537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(external)</a:t>
            </a:r>
            <a:r>
              <a:rPr sz="3600" spc="73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stylesheet </a:t>
            </a:r>
            <a:endParaRPr sz="3600" dirty="0">
              <a:latin typeface="Times New Roman"/>
              <a:cs typeface="Times New Roman"/>
            </a:endParaRPr>
          </a:p>
          <a:p>
            <a:pPr marL="1967169" marR="1795923" algn="ctr">
              <a:lnSpc>
                <a:spcPts val="4139"/>
              </a:lnSpc>
              <a:spcBef>
                <a:spcPts val="9537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Embedded</a:t>
            </a:r>
            <a:r>
              <a:rPr sz="3600" spc="3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(internal)</a:t>
            </a:r>
            <a:r>
              <a:rPr sz="3600" spc="43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stylesheet</a:t>
            </a:r>
            <a:endParaRPr sz="3600" dirty="0">
              <a:latin typeface="Times New Roman"/>
              <a:cs typeface="Times New Roman"/>
            </a:endParaRPr>
          </a:p>
          <a:p>
            <a:pPr marL="3149600">
              <a:lnSpc>
                <a:spcPct val="95825"/>
              </a:lnSpc>
              <a:spcBef>
                <a:spcPts val="9912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Inline</a:t>
            </a:r>
            <a:r>
              <a:rPr sz="3600" spc="28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(internal)</a:t>
            </a:r>
            <a:r>
              <a:rPr sz="3600" spc="43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Styles</a:t>
            </a:r>
            <a:endParaRPr sz="3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D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72222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" y="3746330"/>
            <a:ext cx="9374544" cy="171"/>
          </a:xfrm>
          <a:custGeom>
            <a:avLst/>
            <a:gdLst/>
            <a:ahLst/>
            <a:cxnLst/>
            <a:rect l="l" t="t" r="r" b="b"/>
            <a:pathLst>
              <a:path w="9374544" h="171">
                <a:moveTo>
                  <a:pt x="0" y="171"/>
                </a:moveTo>
                <a:lnTo>
                  <a:pt x="9374544" y="0"/>
                </a:lnTo>
              </a:path>
            </a:pathLst>
          </a:custGeom>
          <a:ln w="12699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2000" y="4026071"/>
            <a:ext cx="2230292" cy="10"/>
          </a:xfrm>
          <a:custGeom>
            <a:avLst/>
            <a:gdLst/>
            <a:ahLst/>
            <a:cxnLst/>
            <a:rect l="l" t="t" r="r" b="b"/>
            <a:pathLst>
              <a:path w="2230292" h="10">
                <a:moveTo>
                  <a:pt x="0" y="0"/>
                </a:moveTo>
                <a:lnTo>
                  <a:pt x="2223942" y="10"/>
                </a:lnTo>
                <a:lnTo>
                  <a:pt x="2230292" y="10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55942" y="398798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1"/>
                </a:moveTo>
                <a:lnTo>
                  <a:pt x="0" y="0"/>
                </a:lnTo>
                <a:lnTo>
                  <a:pt x="0" y="76200"/>
                </a:lnTo>
                <a:lnTo>
                  <a:pt x="76200" y="38101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2470" y="4368963"/>
            <a:ext cx="1969822" cy="21"/>
          </a:xfrm>
          <a:custGeom>
            <a:avLst/>
            <a:gdLst/>
            <a:ahLst/>
            <a:cxnLst/>
            <a:rect l="l" t="t" r="r" b="b"/>
            <a:pathLst>
              <a:path w="1969822" h="21">
                <a:moveTo>
                  <a:pt x="0" y="21"/>
                </a:moveTo>
                <a:lnTo>
                  <a:pt x="1963472" y="0"/>
                </a:lnTo>
                <a:lnTo>
                  <a:pt x="1969822" y="0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5942" y="433086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098"/>
                </a:moveTo>
                <a:lnTo>
                  <a:pt x="0" y="0"/>
                </a:lnTo>
                <a:lnTo>
                  <a:pt x="0" y="76200"/>
                </a:lnTo>
                <a:lnTo>
                  <a:pt x="76200" y="38098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3527" y="4699184"/>
            <a:ext cx="1778767" cy="1"/>
          </a:xfrm>
          <a:custGeom>
            <a:avLst/>
            <a:gdLst/>
            <a:ahLst/>
            <a:cxnLst/>
            <a:rect l="l" t="t" r="r" b="b"/>
            <a:pathLst>
              <a:path w="1778767" h="1">
                <a:moveTo>
                  <a:pt x="0" y="0"/>
                </a:moveTo>
                <a:lnTo>
                  <a:pt x="1772417" y="1"/>
                </a:lnTo>
                <a:lnTo>
                  <a:pt x="1778767" y="1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5942" y="466108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100"/>
                </a:moveTo>
                <a:lnTo>
                  <a:pt x="0" y="0"/>
                </a:lnTo>
                <a:lnTo>
                  <a:pt x="0" y="76200"/>
                </a:lnTo>
                <a:lnTo>
                  <a:pt x="76200" y="3810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7227" y="4991282"/>
            <a:ext cx="555064" cy="0"/>
          </a:xfrm>
          <a:custGeom>
            <a:avLst/>
            <a:gdLst/>
            <a:ahLst/>
            <a:cxnLst/>
            <a:rect l="l" t="t" r="r" b="b"/>
            <a:pathLst>
              <a:path w="555064">
                <a:moveTo>
                  <a:pt x="0" y="0"/>
                </a:moveTo>
                <a:lnTo>
                  <a:pt x="548714" y="0"/>
                </a:lnTo>
                <a:lnTo>
                  <a:pt x="555064" y="0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5942" y="49531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38099"/>
                </a:moveTo>
                <a:lnTo>
                  <a:pt x="0" y="0"/>
                </a:lnTo>
                <a:lnTo>
                  <a:pt x="0" y="76199"/>
                </a:lnTo>
                <a:lnTo>
                  <a:pt x="76200" y="38099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0"/>
              </a:spcBef>
            </a:pPr>
            <a:endParaRPr sz="550"/>
          </a:p>
          <a:p>
            <a:pPr marL="3528023" marR="3500054" algn="ctr">
              <a:lnSpc>
                <a:spcPct val="95825"/>
              </a:lnSpc>
              <a:spcBef>
                <a:spcPts val="100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Inheritance</a:t>
            </a:r>
            <a:endParaRPr sz="4800">
              <a:latin typeface="Times New Roman"/>
              <a:cs typeface="Times New Roman"/>
            </a:endParaRPr>
          </a:p>
          <a:p>
            <a:pPr marL="798793" marR="709565">
              <a:lnSpc>
                <a:spcPct val="98987"/>
              </a:lnSpc>
              <a:spcBef>
                <a:spcPts val="4324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Most</a:t>
            </a:r>
            <a:r>
              <a:rPr sz="3200" spc="62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elements</a:t>
            </a:r>
            <a:r>
              <a:rPr sz="3200" spc="-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will</a:t>
            </a:r>
            <a:r>
              <a:rPr sz="3200" spc="10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inherit</a:t>
            </a:r>
            <a:r>
              <a:rPr sz="3200" spc="61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many</a:t>
            </a:r>
            <a:r>
              <a:rPr sz="3200" spc="52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style</a:t>
            </a:r>
            <a:r>
              <a:rPr sz="3200" spc="39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properties from</a:t>
            </a:r>
            <a:r>
              <a:rPr sz="3200" spc="40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their</a:t>
            </a:r>
            <a:r>
              <a:rPr sz="3200" spc="6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parent</a:t>
            </a:r>
            <a:r>
              <a:rPr sz="3200" spc="-1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elements</a:t>
            </a:r>
            <a:r>
              <a:rPr sz="3200" spc="-20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by</a:t>
            </a:r>
            <a:r>
              <a:rPr sz="3200" spc="2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default.</a:t>
            </a:r>
            <a:endParaRPr sz="3200">
              <a:latin typeface="Times New Roman"/>
              <a:cs typeface="Times New Roman"/>
            </a:endParaRPr>
          </a:p>
          <a:p>
            <a:pPr marL="798793">
              <a:lnSpc>
                <a:spcPts val="2139"/>
              </a:lnSpc>
              <a:spcBef>
                <a:spcPts val="7000"/>
              </a:spcBef>
            </a:pPr>
            <a:r>
              <a:rPr sz="2700" b="1" baseline="3269" dirty="0">
                <a:solidFill>
                  <a:srgbClr val="FEFFFF"/>
                </a:solidFill>
                <a:latin typeface="Courier New"/>
                <a:cs typeface="Courier New"/>
              </a:rPr>
              <a:t>HTML                      </a:t>
            </a:r>
            <a:r>
              <a:rPr sz="2700" b="1" spc="650" baseline="3269" dirty="0">
                <a:solidFill>
                  <a:srgbClr val="FEFF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EFFFF"/>
                </a:solidFill>
                <a:latin typeface="Courier New"/>
                <a:cs typeface="Courier New"/>
              </a:rPr>
              <a:t>relationship</a:t>
            </a:r>
            <a:endParaRPr>
              <a:latin typeface="Courier New"/>
              <a:cs typeface="Courier New"/>
            </a:endParaRPr>
          </a:p>
          <a:p>
            <a:pPr marL="798793">
              <a:lnSpc>
                <a:spcPct val="94401"/>
              </a:lnSpc>
              <a:spcBef>
                <a:spcPts val="2361"/>
              </a:spcBef>
            </a:pPr>
            <a:r>
              <a:rPr sz="2400" dirty="0">
                <a:solidFill>
                  <a:srgbClr val="FEFFFF"/>
                </a:solidFill>
                <a:latin typeface="Courier New"/>
                <a:cs typeface="Courier New"/>
              </a:rPr>
              <a:t>&lt;body&gt;             </a:t>
            </a:r>
            <a:r>
              <a:rPr sz="2400" spc="1009" dirty="0">
                <a:solidFill>
                  <a:srgbClr val="FE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EFFFF"/>
                </a:solidFill>
                <a:latin typeface="Courier New"/>
                <a:cs typeface="Courier New"/>
              </a:rPr>
              <a:t>parent of site</a:t>
            </a:r>
            <a:endParaRPr>
              <a:latin typeface="Courier New"/>
              <a:cs typeface="Courier New"/>
            </a:endParaRPr>
          </a:p>
          <a:p>
            <a:pPr marL="1164614">
              <a:lnSpc>
                <a:spcPts val="2590"/>
              </a:lnSpc>
              <a:spcBef>
                <a:spcPts val="129"/>
              </a:spcBef>
            </a:pPr>
            <a:r>
              <a:rPr sz="3600" baseline="4904" dirty="0">
                <a:solidFill>
                  <a:srgbClr val="FEFFFF"/>
                </a:solidFill>
                <a:latin typeface="Courier New"/>
                <a:cs typeface="Courier New"/>
              </a:rPr>
              <a:t>&lt;div&gt;            </a:t>
            </a:r>
            <a:r>
              <a:rPr sz="3600" spc="1009" baseline="4904" dirty="0">
                <a:solidFill>
                  <a:srgbClr val="FEFFFF"/>
                </a:solidFill>
                <a:latin typeface="Courier New"/>
                <a:cs typeface="Courier New"/>
              </a:rPr>
              <a:t> </a:t>
            </a:r>
            <a:r>
              <a:rPr sz="2700" baseline="9808" dirty="0">
                <a:solidFill>
                  <a:srgbClr val="FEFFFF"/>
                </a:solidFill>
                <a:latin typeface="Courier New"/>
                <a:cs typeface="Courier New"/>
              </a:rPr>
              <a:t>parent of ul and li, child of body</a:t>
            </a:r>
            <a:endParaRPr>
              <a:latin typeface="Courier New"/>
              <a:cs typeface="Courier New"/>
            </a:endParaRPr>
          </a:p>
          <a:p>
            <a:pPr marL="1530435">
              <a:lnSpc>
                <a:spcPts val="2600"/>
              </a:lnSpc>
            </a:pPr>
            <a:r>
              <a:rPr sz="3600" baseline="4904" dirty="0">
                <a:solidFill>
                  <a:srgbClr val="FEFFFF"/>
                </a:solidFill>
                <a:latin typeface="Courier New"/>
                <a:cs typeface="Courier New"/>
              </a:rPr>
              <a:t>&lt;ul&gt;           </a:t>
            </a:r>
            <a:r>
              <a:rPr sz="3600" spc="1009" baseline="4904" dirty="0">
                <a:solidFill>
                  <a:srgbClr val="FEFFFF"/>
                </a:solidFill>
                <a:latin typeface="Courier New"/>
                <a:cs typeface="Courier New"/>
              </a:rPr>
              <a:t> </a:t>
            </a:r>
            <a:r>
              <a:rPr sz="2700" baseline="9808" dirty="0">
                <a:solidFill>
                  <a:srgbClr val="FEFFFF"/>
                </a:solidFill>
                <a:latin typeface="Courier New"/>
                <a:cs typeface="Courier New"/>
              </a:rPr>
              <a:t>parent of li, child of div and body</a:t>
            </a:r>
            <a:endParaRPr>
              <a:latin typeface="Courier New"/>
              <a:cs typeface="Courier New"/>
            </a:endParaRPr>
          </a:p>
          <a:p>
            <a:pPr marL="1896256">
              <a:lnSpc>
                <a:spcPts val="2600"/>
              </a:lnSpc>
            </a:pPr>
            <a:r>
              <a:rPr sz="3600" baseline="4904" dirty="0">
                <a:solidFill>
                  <a:srgbClr val="FEFFFF"/>
                </a:solidFill>
                <a:latin typeface="Courier New"/>
                <a:cs typeface="Courier New"/>
              </a:rPr>
              <a:t>&lt;li&gt;&lt;/li&gt;    </a:t>
            </a:r>
            <a:r>
              <a:rPr sz="3600" spc="1004" baseline="4904" dirty="0">
                <a:solidFill>
                  <a:srgbClr val="FEFFFF"/>
                </a:solidFill>
                <a:latin typeface="Courier New"/>
                <a:cs typeface="Courier New"/>
              </a:rPr>
              <a:t> </a:t>
            </a:r>
            <a:r>
              <a:rPr sz="2700" baseline="9808" dirty="0">
                <a:solidFill>
                  <a:srgbClr val="FEFFFF"/>
                </a:solidFill>
                <a:latin typeface="Courier New"/>
                <a:cs typeface="Courier New"/>
              </a:rPr>
              <a:t>child of ul, div, and body</a:t>
            </a:r>
            <a:endParaRPr>
              <a:latin typeface="Courier New"/>
              <a:cs typeface="Courier New"/>
            </a:endParaRPr>
          </a:p>
          <a:p>
            <a:pPr marL="1530435">
              <a:lnSpc>
                <a:spcPts val="2600"/>
              </a:lnSpc>
            </a:pPr>
            <a:r>
              <a:rPr sz="3600" baseline="4904" dirty="0">
                <a:solidFill>
                  <a:srgbClr val="FEFFFF"/>
                </a:solidFill>
                <a:latin typeface="Courier New"/>
                <a:cs typeface="Courier New"/>
              </a:rPr>
              <a:t>&lt;/ul&gt;</a:t>
            </a:r>
            <a:endParaRPr sz="2400">
              <a:latin typeface="Courier New"/>
              <a:cs typeface="Courier New"/>
            </a:endParaRPr>
          </a:p>
          <a:p>
            <a:pPr marL="1164614">
              <a:lnSpc>
                <a:spcPts val="2700"/>
              </a:lnSpc>
              <a:spcBef>
                <a:spcPts val="5"/>
              </a:spcBef>
            </a:pPr>
            <a:r>
              <a:rPr sz="3600" baseline="4904" dirty="0">
                <a:solidFill>
                  <a:srgbClr val="FEFFFF"/>
                </a:solidFill>
                <a:latin typeface="Courier New"/>
                <a:cs typeface="Courier New"/>
              </a:rPr>
              <a:t>&lt;/div&gt;</a:t>
            </a:r>
            <a:endParaRPr sz="2400">
              <a:latin typeface="Courier New"/>
              <a:cs typeface="Courier New"/>
            </a:endParaRPr>
          </a:p>
          <a:p>
            <a:pPr marL="798793">
              <a:lnSpc>
                <a:spcPts val="2600"/>
              </a:lnSpc>
            </a:pPr>
            <a:r>
              <a:rPr sz="3600" baseline="4904" dirty="0">
                <a:solidFill>
                  <a:srgbClr val="FEFFFF"/>
                </a:solidFill>
                <a:latin typeface="Courier New"/>
                <a:cs typeface="Courier New"/>
              </a:rPr>
              <a:t>&lt;/body&gt;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D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500" y="2743065"/>
            <a:ext cx="9276510" cy="134"/>
          </a:xfrm>
          <a:custGeom>
            <a:avLst/>
            <a:gdLst/>
            <a:ahLst/>
            <a:cxnLst/>
            <a:rect l="l" t="t" r="r" b="b"/>
            <a:pathLst>
              <a:path w="9276510" h="134">
                <a:moveTo>
                  <a:pt x="0" y="134"/>
                </a:moveTo>
                <a:lnTo>
                  <a:pt x="9276510" y="0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4200" y="6299065"/>
            <a:ext cx="9276510" cy="134"/>
          </a:xfrm>
          <a:custGeom>
            <a:avLst/>
            <a:gdLst/>
            <a:ahLst/>
            <a:cxnLst/>
            <a:rect l="l" t="t" r="r" b="b"/>
            <a:pathLst>
              <a:path w="9276510" h="134">
                <a:moveTo>
                  <a:pt x="0" y="134"/>
                </a:moveTo>
                <a:lnTo>
                  <a:pt x="9276510" y="0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550" y="4482928"/>
            <a:ext cx="9289427" cy="180"/>
          </a:xfrm>
          <a:custGeom>
            <a:avLst/>
            <a:gdLst/>
            <a:ahLst/>
            <a:cxnLst/>
            <a:rect l="l" t="t" r="r" b="b"/>
            <a:pathLst>
              <a:path w="9289427" h="180">
                <a:moveTo>
                  <a:pt x="0" y="180"/>
                </a:moveTo>
                <a:lnTo>
                  <a:pt x="9289427" y="0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1910" y="3025407"/>
            <a:ext cx="1" cy="970187"/>
          </a:xfrm>
          <a:custGeom>
            <a:avLst/>
            <a:gdLst/>
            <a:ahLst/>
            <a:cxnLst/>
            <a:rect l="l" t="t" r="r" b="b"/>
            <a:pathLst>
              <a:path w="1" h="970187">
                <a:moveTo>
                  <a:pt x="0" y="970187"/>
                </a:moveTo>
                <a:lnTo>
                  <a:pt x="0" y="957487"/>
                </a:lnTo>
                <a:lnTo>
                  <a:pt x="1" y="0"/>
                </a:lnTo>
              </a:path>
            </a:pathLst>
          </a:custGeom>
          <a:ln w="25400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0950" y="3982893"/>
            <a:ext cx="121919" cy="121921"/>
          </a:xfrm>
          <a:custGeom>
            <a:avLst/>
            <a:gdLst/>
            <a:ahLst/>
            <a:cxnLst/>
            <a:rect l="l" t="t" r="r" b="b"/>
            <a:pathLst>
              <a:path w="121919" h="121921">
                <a:moveTo>
                  <a:pt x="121919" y="0"/>
                </a:moveTo>
                <a:lnTo>
                  <a:pt x="0" y="1"/>
                </a:lnTo>
                <a:lnTo>
                  <a:pt x="60961" y="121921"/>
                </a:lnTo>
                <a:lnTo>
                  <a:pt x="121919" y="0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0600" y="4864100"/>
            <a:ext cx="0" cy="1008284"/>
          </a:xfrm>
          <a:custGeom>
            <a:avLst/>
            <a:gdLst/>
            <a:ahLst/>
            <a:cxnLst/>
            <a:rect l="l" t="t" r="r" b="b"/>
            <a:pathLst>
              <a:path h="1008284">
                <a:moveTo>
                  <a:pt x="0" y="1008284"/>
                </a:moveTo>
                <a:lnTo>
                  <a:pt x="0" y="995584"/>
                </a:lnTo>
                <a:lnTo>
                  <a:pt x="0" y="0"/>
                </a:lnTo>
              </a:path>
            </a:pathLst>
          </a:custGeom>
          <a:ln w="25400">
            <a:solidFill>
              <a:srgbClr val="FE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9640" y="5859686"/>
            <a:ext cx="121920" cy="121919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72222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0"/>
              </a:spcBef>
            </a:pPr>
            <a:endParaRPr sz="550"/>
          </a:p>
          <a:p>
            <a:pPr marL="3528023" marR="3500054" algn="ctr">
              <a:lnSpc>
                <a:spcPct val="95825"/>
              </a:lnSpc>
              <a:spcBef>
                <a:spcPts val="1000"/>
              </a:spcBef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Inheritance</a:t>
            </a:r>
            <a:endParaRPr sz="4800">
              <a:latin typeface="Times New Roman"/>
              <a:cs typeface="Times New Roman"/>
            </a:endParaRPr>
          </a:p>
          <a:p>
            <a:pPr marL="506693">
              <a:lnSpc>
                <a:spcPct val="95825"/>
              </a:lnSpc>
              <a:spcBef>
                <a:spcPts val="420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body</a:t>
            </a:r>
            <a:endParaRPr sz="3600">
              <a:latin typeface="Times New Roman"/>
              <a:cs typeface="Times New Roman"/>
            </a:endParaRPr>
          </a:p>
          <a:p>
            <a:pPr marL="506693">
              <a:lnSpc>
                <a:spcPts val="4000"/>
              </a:lnSpc>
              <a:spcBef>
                <a:spcPts val="20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make</a:t>
            </a:r>
            <a:r>
              <a:rPr sz="3600" spc="89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600" spc="82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paragraph</a:t>
            </a:r>
            <a:r>
              <a:rPr sz="3600" spc="-10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16px,</a:t>
            </a:r>
            <a:r>
              <a:rPr sz="3600" spc="52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Verdana, </a:t>
            </a:r>
            <a:r>
              <a:rPr sz="3600" spc="1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red</a:t>
            </a:r>
            <a:endParaRPr sz="3600">
              <a:latin typeface="Times New Roman"/>
              <a:cs typeface="Times New Roman"/>
            </a:endParaRPr>
          </a:p>
          <a:p>
            <a:pPr marL="2501900">
              <a:lnSpc>
                <a:spcPct val="95825"/>
              </a:lnSpc>
              <a:spcBef>
                <a:spcPts val="5318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</a:t>
            </a:r>
            <a:endParaRPr sz="3600">
              <a:latin typeface="Times New Roman"/>
              <a:cs typeface="Times New Roman"/>
            </a:endParaRPr>
          </a:p>
          <a:p>
            <a:pPr marL="2454910" marR="2486812" algn="ctr">
              <a:lnSpc>
                <a:spcPts val="4000"/>
              </a:lnSpc>
              <a:spcBef>
                <a:spcPts val="20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make</a:t>
            </a:r>
            <a:r>
              <a:rPr sz="3600" spc="89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the</a:t>
            </a:r>
            <a:r>
              <a:rPr sz="3600" spc="82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paragraph</a:t>
            </a:r>
            <a:r>
              <a:rPr sz="3600" spc="5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blue</a:t>
            </a:r>
            <a:endParaRPr sz="3600">
              <a:latin typeface="Times New Roman"/>
              <a:cs typeface="Times New Roman"/>
            </a:endParaRPr>
          </a:p>
          <a:p>
            <a:pPr marL="3365500">
              <a:lnSpc>
                <a:spcPct val="95825"/>
              </a:lnSpc>
              <a:spcBef>
                <a:spcPts val="18560"/>
              </a:spcBef>
            </a:pP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16px,</a:t>
            </a:r>
            <a:r>
              <a:rPr sz="3600" spc="520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Verdana, </a:t>
            </a:r>
            <a:r>
              <a:rPr sz="3600" spc="1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EFFFF"/>
                </a:solidFill>
                <a:latin typeface="Times New Roman"/>
                <a:cs typeface="Times New Roman"/>
              </a:rPr>
              <a:t>blue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D2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0" y="-330200"/>
            <a:ext cx="10769600" cy="1409700"/>
          </a:xfrm>
          <a:custGeom>
            <a:avLst/>
            <a:gdLst/>
            <a:ahLst/>
            <a:cxnLst/>
            <a:rect l="l" t="t" r="r" b="b"/>
            <a:pathLst>
              <a:path w="10769600" h="1409700">
                <a:moveTo>
                  <a:pt x="10464800" y="330200"/>
                </a:moveTo>
                <a:lnTo>
                  <a:pt x="304800" y="330200"/>
                </a:lnTo>
                <a:lnTo>
                  <a:pt x="304800" y="1409700"/>
                </a:lnTo>
                <a:lnTo>
                  <a:pt x="10464800" y="1409700"/>
                </a:lnTo>
                <a:lnTo>
                  <a:pt x="10464800" y="330200"/>
                </a:lnTo>
                <a:close/>
              </a:path>
            </a:pathLst>
          </a:custGeom>
          <a:solidFill>
            <a:srgbClr val="72222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10160000" cy="7620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0"/>
              </a:spcBef>
            </a:pPr>
            <a:endParaRPr sz="1200" dirty="0"/>
          </a:p>
          <a:p>
            <a:pPr marL="3667723" marR="3644428" algn="ctr">
              <a:lnSpc>
                <a:spcPct val="95825"/>
              </a:lnSpc>
            </a:pPr>
            <a:r>
              <a:rPr sz="4800" dirty="0">
                <a:solidFill>
                  <a:srgbClr val="FEFFFF"/>
                </a:solidFill>
                <a:latin typeface="Times New Roman"/>
                <a:cs typeface="Times New Roman"/>
              </a:rPr>
              <a:t>Specificity</a:t>
            </a:r>
            <a:endParaRPr sz="4800" dirty="0">
              <a:latin typeface="Times New Roman"/>
              <a:cs typeface="Times New Roman"/>
            </a:endParaRPr>
          </a:p>
          <a:p>
            <a:pPr marL="798793">
              <a:lnSpc>
                <a:spcPct val="95825"/>
              </a:lnSpc>
              <a:spcBef>
                <a:spcPts val="5924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Shortly</a:t>
            </a:r>
            <a:r>
              <a:rPr sz="3200" spc="40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after</a:t>
            </a:r>
            <a:r>
              <a:rPr sz="3200" spc="67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styling</a:t>
            </a:r>
            <a:r>
              <a:rPr sz="3200" spc="46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your</a:t>
            </a:r>
            <a:r>
              <a:rPr sz="3200" spc="3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first</a:t>
            </a:r>
            <a:r>
              <a:rPr sz="3200" spc="2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html</a:t>
            </a:r>
            <a:r>
              <a:rPr sz="3200" spc="49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elements,</a:t>
            </a:r>
            <a:endParaRPr sz="3200" dirty="0">
              <a:latin typeface="Times New Roman"/>
              <a:cs typeface="Times New Roman"/>
            </a:endParaRPr>
          </a:p>
          <a:p>
            <a:pPr marL="798793" marR="781904">
              <a:lnSpc>
                <a:spcPct val="98987"/>
              </a:lnSpc>
              <a:spcBef>
                <a:spcPts val="120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</a:t>
            </a:r>
            <a:r>
              <a:rPr sz="3200" spc="36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will</a:t>
            </a:r>
            <a:r>
              <a:rPr sz="3200" spc="10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find</a:t>
            </a:r>
            <a:r>
              <a:rPr sz="3200" spc="24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yourself</a:t>
            </a:r>
            <a:r>
              <a:rPr sz="3200" spc="55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wanting </a:t>
            </a:r>
            <a:r>
              <a:rPr sz="3200" spc="157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b="1" u="sng" dirty="0">
                <a:solidFill>
                  <a:srgbClr val="FEFFFF"/>
                </a:solidFill>
                <a:latin typeface="Times New Roman"/>
                <a:cs typeface="Times New Roman"/>
              </a:rPr>
              <a:t>more </a:t>
            </a:r>
            <a:r>
              <a:rPr sz="3200" b="1" u="sng" spc="8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b="1" u="sng" dirty="0">
                <a:solidFill>
                  <a:srgbClr val="FEFFFF"/>
                </a:solidFill>
                <a:latin typeface="Times New Roman"/>
                <a:cs typeface="Times New Roman"/>
              </a:rPr>
              <a:t>control </a:t>
            </a:r>
            <a:r>
              <a:rPr sz="3200" b="1" u="sng" spc="13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over where </a:t>
            </a:r>
            <a:r>
              <a:rPr sz="3200" spc="1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your</a:t>
            </a:r>
            <a:r>
              <a:rPr sz="3200" spc="3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styles</a:t>
            </a:r>
            <a:r>
              <a:rPr sz="3200" spc="53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are</a:t>
            </a:r>
            <a:r>
              <a:rPr sz="3200" spc="6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applied.</a:t>
            </a:r>
            <a:endParaRPr sz="3200" dirty="0">
              <a:latin typeface="Times New Roman"/>
              <a:cs typeface="Times New Roman"/>
            </a:endParaRPr>
          </a:p>
          <a:p>
            <a:pPr marL="798793">
              <a:lnSpc>
                <a:spcPct val="95825"/>
              </a:lnSpc>
              <a:spcBef>
                <a:spcPts val="2803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This</a:t>
            </a:r>
            <a:r>
              <a:rPr sz="3200" spc="86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</a:t>
            </a:r>
            <a:r>
              <a:rPr sz="3200" spc="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where </a:t>
            </a:r>
            <a:r>
              <a:rPr sz="3200" spc="1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specificity</a:t>
            </a:r>
            <a:r>
              <a:rPr sz="3200" spc="37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comes</a:t>
            </a:r>
            <a:r>
              <a:rPr sz="3200" spc="37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in.</a:t>
            </a:r>
            <a:endParaRPr sz="3200" dirty="0">
              <a:latin typeface="Times New Roman"/>
              <a:cs typeface="Times New Roman"/>
            </a:endParaRPr>
          </a:p>
          <a:p>
            <a:pPr marL="798793" marR="746141">
              <a:lnSpc>
                <a:spcPct val="98987"/>
              </a:lnSpc>
              <a:spcBef>
                <a:spcPts val="2820"/>
              </a:spcBef>
            </a:pP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Specificity</a:t>
            </a:r>
            <a:r>
              <a:rPr sz="3200" spc="49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refers</a:t>
            </a:r>
            <a:r>
              <a:rPr sz="3200" spc="684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to</a:t>
            </a:r>
            <a:r>
              <a:rPr sz="3200" spc="50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how</a:t>
            </a:r>
            <a:r>
              <a:rPr sz="3200" spc="415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specific</a:t>
            </a:r>
            <a:r>
              <a:rPr sz="3200" spc="63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your</a:t>
            </a:r>
            <a:r>
              <a:rPr sz="3200" spc="381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selector</a:t>
            </a:r>
            <a:r>
              <a:rPr sz="3200" spc="-73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is in</a:t>
            </a:r>
            <a:r>
              <a:rPr sz="3200" spc="79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naming</a:t>
            </a:r>
            <a:r>
              <a:rPr sz="3200" spc="-58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an</a:t>
            </a:r>
            <a:r>
              <a:rPr sz="3200" spc="422" dirty="0">
                <a:solidFill>
                  <a:srgbClr val="FE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F"/>
                </a:solidFill>
                <a:latin typeface="Times New Roman"/>
                <a:cs typeface="Times New Roman"/>
              </a:rPr>
              <a:t>element.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1023</Words>
  <Application>Microsoft Office PowerPoint</Application>
  <PresentationFormat>Custom</PresentationFormat>
  <Paragraphs>222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Ahmed Elnemr</cp:lastModifiedBy>
  <cp:revision>2</cp:revision>
  <dcterms:modified xsi:type="dcterms:W3CDTF">2017-08-02T15:58:45Z</dcterms:modified>
</cp:coreProperties>
</file>